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4"/>
  </p:sldMasterIdLst>
  <p:sldIdLst>
    <p:sldId id="256" r:id="rId5"/>
    <p:sldId id="266" r:id="rId6"/>
    <p:sldId id="258" r:id="rId7"/>
    <p:sldId id="260" r:id="rId8"/>
    <p:sldId id="268" r:id="rId9"/>
    <p:sldId id="267" r:id="rId10"/>
    <p:sldId id="269" r:id="rId11"/>
    <p:sldId id="270"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212" autoAdjust="0"/>
    <p:restoredTop sz="94660"/>
  </p:normalViewPr>
  <p:slideViewPr>
    <p:cSldViewPr snapToGrid="0">
      <p:cViewPr varScale="1">
        <p:scale>
          <a:sx n="90" d="100"/>
          <a:sy n="90" d="100"/>
        </p:scale>
        <p:origin x="18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9B0F7D69-D93C-4C38-A23D-76E000D691CD}"/>
              </a:ext>
            </a:extLst>
          </p:cNvPr>
          <p:cNvSpPr/>
          <p:nvPr/>
        </p:nvSpPr>
        <p:spPr>
          <a:xfrm>
            <a:off x="0" y="0"/>
            <a:ext cx="3496422" cy="6858000"/>
          </a:xfrm>
          <a:custGeom>
            <a:avLst/>
            <a:gdLst>
              <a:gd name="connsiteX0" fmla="*/ 0 w 3496422"/>
              <a:gd name="connsiteY0" fmla="*/ 0 h 6858000"/>
              <a:gd name="connsiteX1" fmla="*/ 1873399 w 3496422"/>
              <a:gd name="connsiteY1" fmla="*/ 0 h 6858000"/>
              <a:gd name="connsiteX2" fmla="*/ 1895523 w 3496422"/>
              <a:gd name="connsiteY2" fmla="*/ 14997 h 6858000"/>
              <a:gd name="connsiteX3" fmla="*/ 3496422 w 3496422"/>
              <a:gd name="connsiteY3" fmla="*/ 3621656 h 6858000"/>
              <a:gd name="connsiteX4" fmla="*/ 1622072 w 3496422"/>
              <a:gd name="connsiteY4" fmla="*/ 6374814 h 6858000"/>
              <a:gd name="connsiteX5" fmla="*/ 1105424 w 3496422"/>
              <a:gd name="connsiteY5" fmla="*/ 6780599 h 6858000"/>
              <a:gd name="connsiteX6" fmla="*/ 993668 w 3496422"/>
              <a:gd name="connsiteY6" fmla="*/ 6858000 h 6858000"/>
              <a:gd name="connsiteX7" fmla="*/ 0 w 349642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ctrTitle"/>
          </p:nvPr>
        </p:nvSpPr>
        <p:spPr>
          <a:xfrm>
            <a:off x="4654295" y="1346268"/>
            <a:ext cx="7060135" cy="3285207"/>
          </a:xfrm>
        </p:spPr>
        <p:txBody>
          <a:bodyPr anchor="b">
            <a:noAutofit/>
          </a:bodyPr>
          <a:lstStyle>
            <a:lvl1pPr algn="l">
              <a:lnSpc>
                <a:spcPct val="120000"/>
              </a:lnSpc>
              <a:defRPr sz="540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4662312" y="4631475"/>
            <a:ext cx="7052117" cy="1150200"/>
          </a:xfrm>
        </p:spPr>
        <p:txBody>
          <a:bodyPr lIns="109728" tIns="109728" rIns="109728" bIns="91440" anchor="t">
            <a:normAutofit/>
          </a:bodyPr>
          <a:lstStyle>
            <a:lvl1pPr marL="0" indent="0" algn="l">
              <a:lnSpc>
                <a:spcPct val="130000"/>
              </a:lnSpc>
              <a:buNone/>
              <a:defRPr sz="2400" baseline="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Date Placeholder 9">
            <a:extLst>
              <a:ext uri="{FF2B5EF4-FFF2-40B4-BE49-F238E27FC236}">
                <a16:creationId xmlns:a16="http://schemas.microsoft.com/office/drawing/2014/main" id="{123E5C65-E22A-4865-9449-10140D62B655}"/>
              </a:ext>
            </a:extLst>
          </p:cNvPr>
          <p:cNvSpPr>
            <a:spLocks noGrp="1"/>
          </p:cNvSpPr>
          <p:nvPr>
            <p:ph type="dt" sz="half" idx="10"/>
          </p:nvPr>
        </p:nvSpPr>
        <p:spPr>
          <a:xfrm>
            <a:off x="4654295" y="617415"/>
            <a:ext cx="7123723" cy="457200"/>
          </a:xfrm>
        </p:spPr>
        <p:txBody>
          <a:bodyPr/>
          <a:lstStyle>
            <a:lvl1pPr algn="l">
              <a:defRPr/>
            </a:lvl1pPr>
          </a:lstStyle>
          <a:p>
            <a:fld id="{12241623-A064-4BED-B073-BA4D61433402}" type="datetime1">
              <a:rPr lang="en-US" smtClean="0"/>
              <a:t>6/14/2023</a:t>
            </a:fld>
            <a:endParaRPr lang="en-US" dirty="0"/>
          </a:p>
        </p:txBody>
      </p:sp>
      <p:sp>
        <p:nvSpPr>
          <p:cNvPr id="24" name="Footer Placeholder 23">
            <a:extLst>
              <a:ext uri="{FF2B5EF4-FFF2-40B4-BE49-F238E27FC236}">
                <a16:creationId xmlns:a16="http://schemas.microsoft.com/office/drawing/2014/main" id="{EF9C3DE0-E7F5-4B4D-B5AF-CDE724CE79A3}"/>
              </a:ext>
            </a:extLst>
          </p:cNvPr>
          <p:cNvSpPr>
            <a:spLocks noGrp="1"/>
          </p:cNvSpPr>
          <p:nvPr>
            <p:ph type="ftr" sz="quarter" idx="11"/>
          </p:nvPr>
        </p:nvSpPr>
        <p:spPr>
          <a:xfrm>
            <a:off x="4654295" y="6170490"/>
            <a:ext cx="5588349" cy="457200"/>
          </a:xfrm>
        </p:spPr>
        <p:txBody>
          <a:bodyPr/>
          <a:lstStyle/>
          <a:p>
            <a:endParaRPr lang="en-US" dirty="0"/>
          </a:p>
        </p:txBody>
      </p:sp>
      <p:sp>
        <p:nvSpPr>
          <p:cNvPr id="25" name="Slide Number Placeholder 24">
            <a:extLst>
              <a:ext uri="{FF2B5EF4-FFF2-40B4-BE49-F238E27FC236}">
                <a16:creationId xmlns:a16="http://schemas.microsoft.com/office/drawing/2014/main" id="{48C1E146-840A-4217-B63E-62E5CF8909C2}"/>
              </a:ext>
            </a:extLst>
          </p:cNvPr>
          <p:cNvSpPr>
            <a:spLocks noGrp="1"/>
          </p:cNvSpPr>
          <p:nvPr>
            <p:ph type="sldNum" sz="quarter" idx="12"/>
          </p:nvPr>
        </p:nvSpPr>
        <p:spPr>
          <a:xfrm>
            <a:off x="10515600" y="6170490"/>
            <a:ext cx="1198829" cy="457200"/>
          </a:xfrm>
        </p:spPr>
        <p:txBody>
          <a:bodyPr/>
          <a:lstStyle>
            <a:lvl1pPr algn="r">
              <a:defRPr/>
            </a:lvl1pPr>
          </a:lstStyle>
          <a:p>
            <a:fld id="{FAEF9944-A4F6-4C59-AEBD-678D6480B8EA}" type="slidenum">
              <a:rPr lang="en-US" smtClean="0"/>
              <a:pPr/>
              <a:t>‹#›</a:t>
            </a:fld>
            <a:endParaRPr lang="en-US" dirty="0"/>
          </a:p>
        </p:txBody>
      </p:sp>
      <p:sp>
        <p:nvSpPr>
          <p:cNvPr id="4" name="Freeform: Shape 3">
            <a:extLst>
              <a:ext uri="{FF2B5EF4-FFF2-40B4-BE49-F238E27FC236}">
                <a16:creationId xmlns:a16="http://schemas.microsoft.com/office/drawing/2014/main" id="{8CD419D4-EA9D-42D9-BF62-B07F0B7B672B}"/>
              </a:ext>
            </a:extLst>
          </p:cNvPr>
          <p:cNvSpPr/>
          <p:nvPr/>
        </p:nvSpPr>
        <p:spPr>
          <a:xfrm>
            <a:off x="1375409"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 name="Freeform: Shape 4">
            <a:extLst>
              <a:ext uri="{FF2B5EF4-FFF2-40B4-BE49-F238E27FC236}">
                <a16:creationId xmlns:a16="http://schemas.microsoft.com/office/drawing/2014/main" id="{1C6FEC9B-9608-4181-A9E5-A1B80E72021C}"/>
              </a:ext>
            </a:extLst>
          </p:cNvPr>
          <p:cNvSpPr/>
          <p:nvPr/>
        </p:nvSpPr>
        <p:spPr>
          <a:xfrm>
            <a:off x="115540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 name="Freeform: Shape 5">
            <a:extLst>
              <a:ext uri="{FF2B5EF4-FFF2-40B4-BE49-F238E27FC236}">
                <a16:creationId xmlns:a16="http://schemas.microsoft.com/office/drawing/2014/main" id="{AB1564ED-F26F-451D-97D6-A6EC3E83FD55}"/>
              </a:ext>
            </a:extLst>
          </p:cNvPr>
          <p:cNvSpPr/>
          <p:nvPr/>
        </p:nvSpPr>
        <p:spPr>
          <a:xfrm>
            <a:off x="924161"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362460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6397E4A-EB6A-4FA6-AA4F-69EA0C70FDC9}"/>
              </a:ext>
            </a:extLst>
          </p:cNvPr>
          <p:cNvSpPr>
            <a:spLocks noGrp="1"/>
          </p:cNvSpPr>
          <p:nvPr>
            <p:ph type="dt" sz="half" idx="10"/>
          </p:nvPr>
        </p:nvSpPr>
        <p:spPr/>
        <p:txBody>
          <a:bodyPr/>
          <a:lstStyle/>
          <a:p>
            <a:fld id="{6F86ED0C-1DA7-41F0-94CF-6218B1FEDFF1}" type="datetime1">
              <a:rPr lang="en-US" smtClean="0"/>
              <a:t>6/14/2023</a:t>
            </a:fld>
            <a:endParaRPr lang="en-US" dirty="0"/>
          </a:p>
        </p:txBody>
      </p:sp>
      <p:sp>
        <p:nvSpPr>
          <p:cNvPr id="8" name="Footer Placeholder 7">
            <a:extLst>
              <a:ext uri="{FF2B5EF4-FFF2-40B4-BE49-F238E27FC236}">
                <a16:creationId xmlns:a16="http://schemas.microsoft.com/office/drawing/2014/main" id="{051A2F5D-7AC4-4F91-965A-7B6A45D6F41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26E8B86-CDB8-482F-9D9F-1BFDA3638B3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646525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EECF02AB-6034-4B88-BC5A-7C17CB0EF809}" type="datetime1">
              <a:rPr lang="en-US" smtClean="0"/>
              <a:t>6/14/2023</a:t>
            </a:fld>
            <a:endParaRPr lang="en-US" dirty="0"/>
          </a:p>
        </p:txBody>
      </p:sp>
      <p:sp>
        <p:nvSpPr>
          <p:cNvPr id="5" name="Footer Placeholder 4"/>
          <p:cNvSpPr>
            <a:spLocks noGrp="1"/>
          </p:cNvSpPr>
          <p:nvPr>
            <p:ph type="ftr" sz="quarter" idx="11"/>
          </p:nvPr>
        </p:nvSpPr>
        <p:spPr>
          <a:xfrm>
            <a:off x="2933699" y="6296615"/>
            <a:ext cx="5959577" cy="365125"/>
          </a:xfrm>
        </p:spPr>
        <p:txBody>
          <a:bodyPr/>
          <a:lstStyle/>
          <a:p>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smtClean="0"/>
              <a:pPr/>
              <a:t>‹#›</a:t>
            </a:fld>
            <a:endParaRPr lang="en-US" dirty="0"/>
          </a:p>
        </p:txBody>
      </p:sp>
      <p:cxnSp>
        <p:nvCxnSpPr>
          <p:cNvPr id="7" name="Straight Connector 6" title="Rule Line">
            <a:extLst>
              <a:ext uri="{FF2B5EF4-FFF2-40B4-BE49-F238E27FC236}">
                <a16:creationId xmlns:a16="http://schemas.microsoft.com/office/drawing/2014/main" id="{A1005B08-D2D4-455C-AA62-1200E43E7AF9}"/>
              </a:ext>
            </a:extLst>
          </p:cNvPr>
          <p:cNvCxnSpPr/>
          <p:nvPr/>
        </p:nvCxnSpPr>
        <p:spPr>
          <a:xfrm>
            <a:off x="9111582" y="571502"/>
            <a:ext cx="0" cy="527546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5431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6923EF53-7767-4C94-BEF6-D452927945DA}"/>
              </a:ext>
            </a:extLst>
          </p:cNvPr>
          <p:cNvSpPr>
            <a:spLocks noGrp="1"/>
          </p:cNvSpPr>
          <p:nvPr>
            <p:ph type="dt" sz="half" idx="10"/>
          </p:nvPr>
        </p:nvSpPr>
        <p:spPr/>
        <p:txBody>
          <a:bodyPr/>
          <a:lstStyle/>
          <a:p>
            <a:fld id="{22F3E5F3-28EE-488F-BD53-B744C06C3DEC}" type="datetime1">
              <a:rPr lang="en-US" smtClean="0"/>
              <a:t>6/14/2023</a:t>
            </a:fld>
            <a:endParaRPr lang="en-US" dirty="0"/>
          </a:p>
        </p:txBody>
      </p:sp>
      <p:sp>
        <p:nvSpPr>
          <p:cNvPr id="11" name="Footer Placeholder 10">
            <a:extLst>
              <a:ext uri="{FF2B5EF4-FFF2-40B4-BE49-F238E27FC236}">
                <a16:creationId xmlns:a16="http://schemas.microsoft.com/office/drawing/2014/main" id="{ACF12700-F905-4CFA-970C-C81E05A64D5B}"/>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DA1B1EE2-BCA3-432B-A32D-B04C7F1DD93F}"/>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43436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84A89F5-6982-40AE-8108-88B93E85C8FF}"/>
              </a:ext>
            </a:extLst>
          </p:cNvPr>
          <p:cNvGrpSpPr/>
          <p:nvPr/>
        </p:nvGrpSpPr>
        <p:grpSpPr>
          <a:xfrm>
            <a:off x="3124577" y="0"/>
            <a:ext cx="4389519" cy="2916937"/>
            <a:chOff x="3124577" y="0"/>
            <a:chExt cx="4389519" cy="2916937"/>
          </a:xfrm>
        </p:grpSpPr>
        <p:sp>
          <p:nvSpPr>
            <p:cNvPr id="49" name="Freeform: Shape 48">
              <a:extLst>
                <a:ext uri="{FF2B5EF4-FFF2-40B4-BE49-F238E27FC236}">
                  <a16:creationId xmlns:a16="http://schemas.microsoft.com/office/drawing/2014/main" id="{B80BED93-E30B-4492-A268-84C33CA4F067}"/>
                </a:ext>
              </a:extLst>
            </p:cNvPr>
            <p:cNvSpPr/>
            <p:nvPr/>
          </p:nvSpPr>
          <p:spPr>
            <a:xfrm>
              <a:off x="3320637" y="0"/>
              <a:ext cx="4013331" cy="2742133"/>
            </a:xfrm>
            <a:custGeom>
              <a:avLst/>
              <a:gdLst>
                <a:gd name="connsiteX0" fmla="*/ 294151 w 4013331"/>
                <a:gd name="connsiteY0" fmla="*/ 0 h 2742133"/>
                <a:gd name="connsiteX1" fmla="*/ 3844057 w 4013331"/>
                <a:gd name="connsiteY1" fmla="*/ 0 h 2742133"/>
                <a:gd name="connsiteX2" fmla="*/ 3892490 w 4013331"/>
                <a:gd name="connsiteY2" fmla="*/ 131440 h 2742133"/>
                <a:gd name="connsiteX3" fmla="*/ 4013331 w 4013331"/>
                <a:gd name="connsiteY3" fmla="*/ 941251 h 2742133"/>
                <a:gd name="connsiteX4" fmla="*/ 3804827 w 4013331"/>
                <a:gd name="connsiteY4" fmla="*/ 1540292 h 2742133"/>
                <a:gd name="connsiteX5" fmla="*/ 3187498 w 4013331"/>
                <a:gd name="connsiteY5" fmla="*/ 2098087 h 2742133"/>
                <a:gd name="connsiteX6" fmla="*/ 3051769 w 4013331"/>
                <a:gd name="connsiteY6" fmla="*/ 2204787 h 2742133"/>
                <a:gd name="connsiteX7" fmla="*/ 1936476 w 4013331"/>
                <a:gd name="connsiteY7" fmla="*/ 2742133 h 2742133"/>
                <a:gd name="connsiteX8" fmla="*/ 467303 w 4013331"/>
                <a:gd name="connsiteY8" fmla="*/ 1868695 h 2742133"/>
                <a:gd name="connsiteX9" fmla="*/ 310732 w 4013331"/>
                <a:gd name="connsiteY9" fmla="*/ 1645244 h 2742133"/>
                <a:gd name="connsiteX10" fmla="*/ 0 w 4013331"/>
                <a:gd name="connsiteY10" fmla="*/ 941251 h 2742133"/>
                <a:gd name="connsiteX11" fmla="*/ 187749 w 4013331"/>
                <a:gd name="connsiteY11" fmla="*/ 183076 h 2742133"/>
                <a:gd name="connsiteX12" fmla="*/ 288888 w 4013331"/>
                <a:gd name="connsiteY12" fmla="*/ 7329 h 274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13331" h="2742133">
                  <a:moveTo>
                    <a:pt x="294151" y="0"/>
                  </a:moveTo>
                  <a:lnTo>
                    <a:pt x="3844057" y="0"/>
                  </a:lnTo>
                  <a:lnTo>
                    <a:pt x="3892490" y="131440"/>
                  </a:lnTo>
                  <a:cubicBezTo>
                    <a:pt x="3971777" y="378867"/>
                    <a:pt x="4013331" y="652783"/>
                    <a:pt x="4013331" y="941251"/>
                  </a:cubicBezTo>
                  <a:cubicBezTo>
                    <a:pt x="4013331" y="1171430"/>
                    <a:pt x="3948997" y="1356167"/>
                    <a:pt x="3804827" y="1540292"/>
                  </a:cubicBezTo>
                  <a:cubicBezTo>
                    <a:pt x="3654026" y="1732895"/>
                    <a:pt x="3427436" y="1910292"/>
                    <a:pt x="3187498" y="2098087"/>
                  </a:cubicBezTo>
                  <a:cubicBezTo>
                    <a:pt x="3143231" y="2132693"/>
                    <a:pt x="3097499" y="2168522"/>
                    <a:pt x="3051769" y="2204787"/>
                  </a:cubicBezTo>
                  <a:cubicBezTo>
                    <a:pt x="2642425" y="2529345"/>
                    <a:pt x="2343664" y="2742133"/>
                    <a:pt x="1936476" y="2742133"/>
                  </a:cubicBezTo>
                  <a:cubicBezTo>
                    <a:pt x="1316045" y="2742133"/>
                    <a:pt x="876647" y="2480932"/>
                    <a:pt x="467303" y="1868695"/>
                  </a:cubicBezTo>
                  <a:cubicBezTo>
                    <a:pt x="413736" y="1788559"/>
                    <a:pt x="361372" y="1715679"/>
                    <a:pt x="310732" y="1645244"/>
                  </a:cubicBezTo>
                  <a:cubicBezTo>
                    <a:pt x="100850" y="1353195"/>
                    <a:pt x="0" y="1201315"/>
                    <a:pt x="0" y="941251"/>
                  </a:cubicBezTo>
                  <a:cubicBezTo>
                    <a:pt x="0" y="683021"/>
                    <a:pt x="63214" y="427935"/>
                    <a:pt x="187749" y="183076"/>
                  </a:cubicBezTo>
                  <a:cubicBezTo>
                    <a:pt x="218215" y="123194"/>
                    <a:pt x="251953" y="64578"/>
                    <a:pt x="288888" y="7329"/>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0" name="Freeform: Shape 49">
              <a:extLst>
                <a:ext uri="{FF2B5EF4-FFF2-40B4-BE49-F238E27FC236}">
                  <a16:creationId xmlns:a16="http://schemas.microsoft.com/office/drawing/2014/main" id="{965F60C1-CD8B-4326-9B24-3D197CF382A6}"/>
                </a:ext>
              </a:extLst>
            </p:cNvPr>
            <p:cNvSpPr/>
            <p:nvPr/>
          </p:nvSpPr>
          <p:spPr>
            <a:xfrm>
              <a:off x="3566319" y="0"/>
              <a:ext cx="3401415" cy="2440484"/>
            </a:xfrm>
            <a:custGeom>
              <a:avLst/>
              <a:gdLst>
                <a:gd name="connsiteX0" fmla="*/ 332917 w 3401415"/>
                <a:gd name="connsiteY0" fmla="*/ 0 h 2440484"/>
                <a:gd name="connsiteX1" fmla="*/ 3207137 w 3401415"/>
                <a:gd name="connsiteY1" fmla="*/ 0 h 2440484"/>
                <a:gd name="connsiteX2" fmla="*/ 3242654 w 3401415"/>
                <a:gd name="connsiteY2" fmla="*/ 74937 h 2440484"/>
                <a:gd name="connsiteX3" fmla="*/ 3401415 w 3401415"/>
                <a:gd name="connsiteY3" fmla="*/ 914184 h 2440484"/>
                <a:gd name="connsiteX4" fmla="*/ 3224702 w 3401415"/>
                <a:gd name="connsiteY4" fmla="*/ 1421888 h 2440484"/>
                <a:gd name="connsiteX5" fmla="*/ 2701498 w 3401415"/>
                <a:gd name="connsiteY5" fmla="*/ 1894635 h 2440484"/>
                <a:gd name="connsiteX6" fmla="*/ 2586463 w 3401415"/>
                <a:gd name="connsiteY6" fmla="*/ 1985068 h 2440484"/>
                <a:gd name="connsiteX7" fmla="*/ 1641219 w 3401415"/>
                <a:gd name="connsiteY7" fmla="*/ 2440484 h 2440484"/>
                <a:gd name="connsiteX8" fmla="*/ 396053 w 3401415"/>
                <a:gd name="connsiteY8" fmla="*/ 1700219 h 2440484"/>
                <a:gd name="connsiteX9" fmla="*/ 263354 w 3401415"/>
                <a:gd name="connsiteY9" fmla="*/ 1510839 h 2440484"/>
                <a:gd name="connsiteX10" fmla="*/ 0 w 3401415"/>
                <a:gd name="connsiteY10" fmla="*/ 914184 h 2440484"/>
                <a:gd name="connsiteX11" fmla="*/ 159122 w 3401415"/>
                <a:gd name="connsiteY11" fmla="*/ 271610 h 2440484"/>
                <a:gd name="connsiteX12" fmla="*/ 244841 w 3401415"/>
                <a:gd name="connsiteY12" fmla="*/ 122658 h 244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01415" h="2440484">
                  <a:moveTo>
                    <a:pt x="332917" y="0"/>
                  </a:moveTo>
                  <a:lnTo>
                    <a:pt x="3207137" y="0"/>
                  </a:lnTo>
                  <a:lnTo>
                    <a:pt x="3242654" y="74937"/>
                  </a:lnTo>
                  <a:cubicBezTo>
                    <a:pt x="3346386" y="322243"/>
                    <a:pt x="3401415" y="608579"/>
                    <a:pt x="3401415" y="914184"/>
                  </a:cubicBezTo>
                  <a:cubicBezTo>
                    <a:pt x="3401415" y="1109268"/>
                    <a:pt x="3346890" y="1265837"/>
                    <a:pt x="3224702" y="1421888"/>
                  </a:cubicBezTo>
                  <a:cubicBezTo>
                    <a:pt x="3096894" y="1585125"/>
                    <a:pt x="2904852" y="1735475"/>
                    <a:pt x="2701498" y="1894635"/>
                  </a:cubicBezTo>
                  <a:cubicBezTo>
                    <a:pt x="2663980" y="1923966"/>
                    <a:pt x="2625221" y="1954332"/>
                    <a:pt x="2586463" y="1985068"/>
                  </a:cubicBezTo>
                  <a:cubicBezTo>
                    <a:pt x="2239532" y="2260140"/>
                    <a:pt x="1986324" y="2440484"/>
                    <a:pt x="1641219" y="2440484"/>
                  </a:cubicBezTo>
                  <a:cubicBezTo>
                    <a:pt x="1115386" y="2440484"/>
                    <a:pt x="742984" y="2219109"/>
                    <a:pt x="396053" y="1700219"/>
                  </a:cubicBezTo>
                  <a:cubicBezTo>
                    <a:pt x="350653" y="1632303"/>
                    <a:pt x="306273" y="1570535"/>
                    <a:pt x="263354" y="1510839"/>
                  </a:cubicBezTo>
                  <a:cubicBezTo>
                    <a:pt x="85473" y="1263318"/>
                    <a:pt x="0" y="1134597"/>
                    <a:pt x="0" y="914184"/>
                  </a:cubicBezTo>
                  <a:cubicBezTo>
                    <a:pt x="0" y="695327"/>
                    <a:pt x="53576" y="479135"/>
                    <a:pt x="159122" y="271610"/>
                  </a:cubicBezTo>
                  <a:cubicBezTo>
                    <a:pt x="184943" y="220858"/>
                    <a:pt x="213538" y="171179"/>
                    <a:pt x="244841" y="122658"/>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1" name="Freeform: Shape 50">
              <a:extLst>
                <a:ext uri="{FF2B5EF4-FFF2-40B4-BE49-F238E27FC236}">
                  <a16:creationId xmlns:a16="http://schemas.microsoft.com/office/drawing/2014/main" id="{69511D06-104E-440E-8049-4CDCE4B87E96}"/>
                </a:ext>
              </a:extLst>
            </p:cNvPr>
            <p:cNvSpPr/>
            <p:nvPr/>
          </p:nvSpPr>
          <p:spPr>
            <a:xfrm>
              <a:off x="3232490" y="0"/>
              <a:ext cx="4164597" cy="2817185"/>
            </a:xfrm>
            <a:custGeom>
              <a:avLst/>
              <a:gdLst>
                <a:gd name="connsiteX0" fmla="*/ 237339 w 4130517"/>
                <a:gd name="connsiteY0" fmla="*/ 0 h 2806419"/>
                <a:gd name="connsiteX1" fmla="*/ 3997489 w 4130517"/>
                <a:gd name="connsiteY1" fmla="*/ 0 h 2806419"/>
                <a:gd name="connsiteX2" fmla="*/ 4006148 w 4130517"/>
                <a:gd name="connsiteY2" fmla="*/ 24333 h 2806419"/>
                <a:gd name="connsiteX3" fmla="*/ 4130517 w 4130517"/>
                <a:gd name="connsiteY3" fmla="*/ 887307 h 2806419"/>
                <a:gd name="connsiteX4" fmla="*/ 3915925 w 4130517"/>
                <a:gd name="connsiteY4" fmla="*/ 1525677 h 2806419"/>
                <a:gd name="connsiteX5" fmla="*/ 3280571 w 4130517"/>
                <a:gd name="connsiteY5" fmla="*/ 2120090 h 2806419"/>
                <a:gd name="connsiteX6" fmla="*/ 3140878 w 4130517"/>
                <a:gd name="connsiteY6" fmla="*/ 2233796 h 2806419"/>
                <a:gd name="connsiteX7" fmla="*/ 1993019 w 4130517"/>
                <a:gd name="connsiteY7" fmla="*/ 2806419 h 2806419"/>
                <a:gd name="connsiteX8" fmla="*/ 480948 w 4130517"/>
                <a:gd name="connsiteY8" fmla="*/ 1875638 h 2806419"/>
                <a:gd name="connsiteX9" fmla="*/ 319805 w 4130517"/>
                <a:gd name="connsiteY9" fmla="*/ 1637519 h 2806419"/>
                <a:gd name="connsiteX10" fmla="*/ 0 w 4130517"/>
                <a:gd name="connsiteY10" fmla="*/ 887307 h 2806419"/>
                <a:gd name="connsiteX11" fmla="*/ 193231 w 4130517"/>
                <a:gd name="connsiteY11" fmla="*/ 79360 h 28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517" h="2806419">
                  <a:moveTo>
                    <a:pt x="237339" y="0"/>
                  </a:moveTo>
                  <a:lnTo>
                    <a:pt x="3997489" y="0"/>
                  </a:lnTo>
                  <a:lnTo>
                    <a:pt x="4006148" y="24333"/>
                  </a:lnTo>
                  <a:cubicBezTo>
                    <a:pt x="4087750" y="288004"/>
                    <a:pt x="4130517" y="579903"/>
                    <a:pt x="4130517" y="887307"/>
                  </a:cubicBezTo>
                  <a:cubicBezTo>
                    <a:pt x="4130517" y="1132599"/>
                    <a:pt x="4064304" y="1329464"/>
                    <a:pt x="3915925" y="1525677"/>
                  </a:cubicBezTo>
                  <a:cubicBezTo>
                    <a:pt x="3760721" y="1730924"/>
                    <a:pt x="3527514" y="1919967"/>
                    <a:pt x="3280571" y="2120090"/>
                  </a:cubicBezTo>
                  <a:cubicBezTo>
                    <a:pt x="3235011" y="2156968"/>
                    <a:pt x="3187944" y="2195151"/>
                    <a:pt x="3140878" y="2233796"/>
                  </a:cubicBezTo>
                  <a:cubicBezTo>
                    <a:pt x="2719582" y="2579662"/>
                    <a:pt x="2412097" y="2806419"/>
                    <a:pt x="1993019" y="2806419"/>
                  </a:cubicBezTo>
                  <a:cubicBezTo>
                    <a:pt x="1354472" y="2806419"/>
                    <a:pt x="902244" y="2528070"/>
                    <a:pt x="480948" y="1875638"/>
                  </a:cubicBezTo>
                  <a:cubicBezTo>
                    <a:pt x="425816" y="1790244"/>
                    <a:pt x="371924" y="1712578"/>
                    <a:pt x="319805" y="1637519"/>
                  </a:cubicBezTo>
                  <a:cubicBezTo>
                    <a:pt x="103795" y="1326296"/>
                    <a:pt x="0" y="1164446"/>
                    <a:pt x="0" y="887307"/>
                  </a:cubicBezTo>
                  <a:cubicBezTo>
                    <a:pt x="0" y="612125"/>
                    <a:pt x="65060" y="340293"/>
                    <a:pt x="193231" y="7936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2" name="Freeform: Shape 51">
              <a:extLst>
                <a:ext uri="{FF2B5EF4-FFF2-40B4-BE49-F238E27FC236}">
                  <a16:creationId xmlns:a16="http://schemas.microsoft.com/office/drawing/2014/main" id="{164F6B39-7B0A-4839-9F52-1FFA2044F248}"/>
                </a:ext>
              </a:extLst>
            </p:cNvPr>
            <p:cNvSpPr/>
            <p:nvPr/>
          </p:nvSpPr>
          <p:spPr>
            <a:xfrm>
              <a:off x="3124577" y="0"/>
              <a:ext cx="4389519" cy="2916937"/>
            </a:xfrm>
            <a:custGeom>
              <a:avLst/>
              <a:gdLst>
                <a:gd name="connsiteX0" fmla="*/ 208215 w 4389519"/>
                <a:gd name="connsiteY0" fmla="*/ 0 h 2916937"/>
                <a:gd name="connsiteX1" fmla="*/ 4284014 w 4389519"/>
                <a:gd name="connsiteY1" fmla="*/ 0 h 2916937"/>
                <a:gd name="connsiteX2" fmla="*/ 4335794 w 4389519"/>
                <a:gd name="connsiteY2" fmla="*/ 207911 h 2916937"/>
                <a:gd name="connsiteX3" fmla="*/ 4376420 w 4389519"/>
                <a:gd name="connsiteY3" fmla="*/ 1078865 h 2916937"/>
                <a:gd name="connsiteX4" fmla="*/ 4090147 w 4389519"/>
                <a:gd name="connsiteY4" fmla="*/ 1734728 h 2916937"/>
                <a:gd name="connsiteX5" fmla="*/ 3362552 w 4389519"/>
                <a:gd name="connsiteY5" fmla="*/ 2305097 h 2916937"/>
                <a:gd name="connsiteX6" fmla="*/ 3204152 w 4389519"/>
                <a:gd name="connsiteY6" fmla="*/ 2412521 h 2916937"/>
                <a:gd name="connsiteX7" fmla="*/ 1936072 w 4389519"/>
                <a:gd name="connsiteY7" fmla="*/ 2912360 h 2916937"/>
                <a:gd name="connsiteX8" fmla="*/ 421690 w 4389519"/>
                <a:gd name="connsiteY8" fmla="*/ 1787063 h 2916937"/>
                <a:gd name="connsiteX9" fmla="*/ 273167 w 4389519"/>
                <a:gd name="connsiteY9" fmla="*/ 1520080 h 2916937"/>
                <a:gd name="connsiteX10" fmla="*/ 4118 w 4389519"/>
                <a:gd name="connsiteY10" fmla="*/ 696338 h 2916937"/>
                <a:gd name="connsiteX11" fmla="*/ 175984 w 4389519"/>
                <a:gd name="connsiteY11" fmla="*/ 60381 h 291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89519" h="2916937">
                  <a:moveTo>
                    <a:pt x="208215" y="0"/>
                  </a:moveTo>
                  <a:lnTo>
                    <a:pt x="4284014" y="0"/>
                  </a:lnTo>
                  <a:lnTo>
                    <a:pt x="4335794" y="207911"/>
                  </a:lnTo>
                  <a:cubicBezTo>
                    <a:pt x="4388748" y="479686"/>
                    <a:pt x="4403109" y="773803"/>
                    <a:pt x="4376420" y="1078865"/>
                  </a:cubicBezTo>
                  <a:cubicBezTo>
                    <a:pt x="4353703" y="1338514"/>
                    <a:pt x="4265383" y="1540772"/>
                    <a:pt x="4090147" y="1734728"/>
                  </a:cubicBezTo>
                  <a:cubicBezTo>
                    <a:pt x="3906850" y="1937616"/>
                    <a:pt x="3642485" y="2116128"/>
                    <a:pt x="3362552" y="2305097"/>
                  </a:cubicBezTo>
                  <a:cubicBezTo>
                    <a:pt x="3310910" y="2339914"/>
                    <a:pt x="3257553" y="2375972"/>
                    <a:pt x="3204152" y="2412521"/>
                  </a:cubicBezTo>
                  <a:cubicBezTo>
                    <a:pt x="2726165" y="2739616"/>
                    <a:pt x="2379682" y="2951171"/>
                    <a:pt x="1936072" y="2912360"/>
                  </a:cubicBezTo>
                  <a:cubicBezTo>
                    <a:pt x="1260148" y="2853224"/>
                    <a:pt x="807225" y="2516700"/>
                    <a:pt x="421690" y="1787063"/>
                  </a:cubicBezTo>
                  <a:cubicBezTo>
                    <a:pt x="371240" y="1691563"/>
                    <a:pt x="321385" y="1604361"/>
                    <a:pt x="273167" y="1520080"/>
                  </a:cubicBezTo>
                  <a:cubicBezTo>
                    <a:pt x="73334" y="1170636"/>
                    <a:pt x="-21548" y="989700"/>
                    <a:pt x="4118" y="696338"/>
                  </a:cubicBezTo>
                  <a:cubicBezTo>
                    <a:pt x="23232" y="477870"/>
                    <a:pt x="80908" y="264786"/>
                    <a:pt x="175984" y="60381"/>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8" name="Group 7">
            <a:extLst>
              <a:ext uri="{FF2B5EF4-FFF2-40B4-BE49-F238E27FC236}">
                <a16:creationId xmlns:a16="http://schemas.microsoft.com/office/drawing/2014/main" id="{03099122-D80B-4389-A1CF-52C635217F4B}"/>
              </a:ext>
            </a:extLst>
          </p:cNvPr>
          <p:cNvGrpSpPr/>
          <p:nvPr/>
        </p:nvGrpSpPr>
        <p:grpSpPr>
          <a:xfrm>
            <a:off x="8122942" y="0"/>
            <a:ext cx="4069058" cy="3547008"/>
            <a:chOff x="8122942" y="0"/>
            <a:chExt cx="4069058" cy="3547008"/>
          </a:xfrm>
        </p:grpSpPr>
        <p:sp>
          <p:nvSpPr>
            <p:cNvPr id="54" name="Freeform: Shape 53">
              <a:extLst>
                <a:ext uri="{FF2B5EF4-FFF2-40B4-BE49-F238E27FC236}">
                  <a16:creationId xmlns:a16="http://schemas.microsoft.com/office/drawing/2014/main" id="{CA535D59-CDAA-4AA9-84AC-A6142E857FE2}"/>
                </a:ext>
              </a:extLst>
            </p:cNvPr>
            <p:cNvSpPr/>
            <p:nvPr/>
          </p:nvSpPr>
          <p:spPr>
            <a:xfrm>
              <a:off x="8122942" y="0"/>
              <a:ext cx="4069058" cy="3547008"/>
            </a:xfrm>
            <a:custGeom>
              <a:avLst/>
              <a:gdLst>
                <a:gd name="connsiteX0" fmla="*/ 305212 w 4069058"/>
                <a:gd name="connsiteY0" fmla="*/ 0 h 3547008"/>
                <a:gd name="connsiteX1" fmla="*/ 4069058 w 4069058"/>
                <a:gd name="connsiteY1" fmla="*/ 0 h 3547008"/>
                <a:gd name="connsiteX2" fmla="*/ 4069058 w 4069058"/>
                <a:gd name="connsiteY2" fmla="*/ 2865785 h 3547008"/>
                <a:gd name="connsiteX3" fmla="*/ 3996814 w 4069058"/>
                <a:gd name="connsiteY3" fmla="*/ 2947457 h 3547008"/>
                <a:gd name="connsiteX4" fmla="*/ 2732780 w 4069058"/>
                <a:gd name="connsiteY4" fmla="*/ 3541640 h 3547008"/>
                <a:gd name="connsiteX5" fmla="*/ 1317550 w 4069058"/>
                <a:gd name="connsiteY5" fmla="*/ 3015110 h 3547008"/>
                <a:gd name="connsiteX6" fmla="*/ 1140977 w 4069058"/>
                <a:gd name="connsiteY6" fmla="*/ 2901419 h 3547008"/>
                <a:gd name="connsiteX7" fmla="*/ 330269 w 4069058"/>
                <a:gd name="connsiteY7" fmla="*/ 2297252 h 3547008"/>
                <a:gd name="connsiteX8" fmla="*/ 13299 w 4069058"/>
                <a:gd name="connsiteY8" fmla="*/ 1599966 h 3547008"/>
                <a:gd name="connsiteX9" fmla="*/ 217457 w 4069058"/>
                <a:gd name="connsiteY9" fmla="*/ 178659 h 354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9058" h="3547008">
                  <a:moveTo>
                    <a:pt x="305212" y="0"/>
                  </a:moveTo>
                  <a:lnTo>
                    <a:pt x="4069058" y="0"/>
                  </a:lnTo>
                  <a:lnTo>
                    <a:pt x="4069058" y="2865785"/>
                  </a:lnTo>
                  <a:lnTo>
                    <a:pt x="3996814" y="2947457"/>
                  </a:lnTo>
                  <a:cubicBezTo>
                    <a:pt x="3654887" y="3311545"/>
                    <a:pt x="3252443" y="3496175"/>
                    <a:pt x="2732780" y="3541640"/>
                  </a:cubicBezTo>
                  <a:cubicBezTo>
                    <a:pt x="2236701" y="3585041"/>
                    <a:pt x="1850359" y="3361306"/>
                    <a:pt x="1317550" y="3015110"/>
                  </a:cubicBezTo>
                  <a:cubicBezTo>
                    <a:pt x="1258026" y="2976425"/>
                    <a:pt x="1198546" y="2938265"/>
                    <a:pt x="1140977" y="2901419"/>
                  </a:cubicBezTo>
                  <a:cubicBezTo>
                    <a:pt x="828927" y="2701433"/>
                    <a:pt x="534230" y="2512513"/>
                    <a:pt x="330269" y="2297252"/>
                  </a:cubicBezTo>
                  <a:cubicBezTo>
                    <a:pt x="135278" y="2091465"/>
                    <a:pt x="37487" y="1876435"/>
                    <a:pt x="13299" y="1599966"/>
                  </a:cubicBezTo>
                  <a:cubicBezTo>
                    <a:pt x="-32170" y="1080250"/>
                    <a:pt x="39709" y="589889"/>
                    <a:pt x="217457" y="17865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5" name="Freeform: Shape 54">
              <a:extLst>
                <a:ext uri="{FF2B5EF4-FFF2-40B4-BE49-F238E27FC236}">
                  <a16:creationId xmlns:a16="http://schemas.microsoft.com/office/drawing/2014/main" id="{CD6948CC-6D51-4092-887C-B0664DC102C7}"/>
                </a:ext>
              </a:extLst>
            </p:cNvPr>
            <p:cNvSpPr/>
            <p:nvPr/>
          </p:nvSpPr>
          <p:spPr>
            <a:xfrm flipH="1">
              <a:off x="8319994" y="0"/>
              <a:ext cx="3872006" cy="3321595"/>
            </a:xfrm>
            <a:custGeom>
              <a:avLst/>
              <a:gdLst>
                <a:gd name="connsiteX0" fmla="*/ 3466434 w 3872006"/>
                <a:gd name="connsiteY0" fmla="*/ 0 h 3321595"/>
                <a:gd name="connsiteX1" fmla="*/ 65800 w 3872006"/>
                <a:gd name="connsiteY1" fmla="*/ 0 h 3321595"/>
                <a:gd name="connsiteX2" fmla="*/ 0 w 3872006"/>
                <a:gd name="connsiteY2" fmla="*/ 59511 h 3321595"/>
                <a:gd name="connsiteX3" fmla="*/ 0 w 3872006"/>
                <a:gd name="connsiteY3" fmla="*/ 2518435 h 3321595"/>
                <a:gd name="connsiteX4" fmla="*/ 80122 w 3872006"/>
                <a:gd name="connsiteY4" fmla="*/ 2618704 h 3321595"/>
                <a:gd name="connsiteX5" fmla="*/ 1549501 w 3872006"/>
                <a:gd name="connsiteY5" fmla="*/ 3321595 h 3321595"/>
                <a:gd name="connsiteX6" fmla="*/ 2796711 w 3872006"/>
                <a:gd name="connsiteY6" fmla="*/ 2749441 h 3321595"/>
                <a:gd name="connsiteX7" fmla="*/ 2948494 w 3872006"/>
                <a:gd name="connsiteY7" fmla="*/ 2635829 h 3321595"/>
                <a:gd name="connsiteX8" fmla="*/ 3638840 w 3872006"/>
                <a:gd name="connsiteY8" fmla="*/ 2041901 h 3321595"/>
                <a:gd name="connsiteX9" fmla="*/ 3872006 w 3872006"/>
                <a:gd name="connsiteY9" fmla="*/ 1404055 h 3321595"/>
                <a:gd name="connsiteX10" fmla="*/ 3467973 w 3872006"/>
                <a:gd name="connsiteY10" fmla="*/ 1974 h 332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72006" h="3321595">
                  <a:moveTo>
                    <a:pt x="3466434" y="0"/>
                  </a:moveTo>
                  <a:lnTo>
                    <a:pt x="65800" y="0"/>
                  </a:lnTo>
                  <a:lnTo>
                    <a:pt x="0" y="59511"/>
                  </a:lnTo>
                  <a:lnTo>
                    <a:pt x="0" y="2518435"/>
                  </a:lnTo>
                  <a:lnTo>
                    <a:pt x="80122" y="2618704"/>
                  </a:lnTo>
                  <a:cubicBezTo>
                    <a:pt x="490323" y="3108658"/>
                    <a:pt x="942414" y="3321595"/>
                    <a:pt x="1549501" y="3321595"/>
                  </a:cubicBezTo>
                  <a:cubicBezTo>
                    <a:pt x="2004852" y="3321595"/>
                    <a:pt x="2338950" y="3095023"/>
                    <a:pt x="2796711" y="2749441"/>
                  </a:cubicBezTo>
                  <a:cubicBezTo>
                    <a:pt x="2847850" y="2710827"/>
                    <a:pt x="2898991" y="2672676"/>
                    <a:pt x="2948494" y="2635829"/>
                  </a:cubicBezTo>
                  <a:cubicBezTo>
                    <a:pt x="3216812" y="2435869"/>
                    <a:pt x="3470203" y="2246981"/>
                    <a:pt x="3638840" y="2041901"/>
                  </a:cubicBezTo>
                  <a:cubicBezTo>
                    <a:pt x="3800062" y="1845849"/>
                    <a:pt x="3872006" y="1649145"/>
                    <a:pt x="3872006" y="1404055"/>
                  </a:cubicBezTo>
                  <a:cubicBezTo>
                    <a:pt x="3872006" y="866538"/>
                    <a:pt x="3729694" y="376466"/>
                    <a:pt x="3467973" y="197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6" name="Freeform: Shape 55">
              <a:extLst>
                <a:ext uri="{FF2B5EF4-FFF2-40B4-BE49-F238E27FC236}">
                  <a16:creationId xmlns:a16="http://schemas.microsoft.com/office/drawing/2014/main" id="{F5F9FD94-99CC-42AD-8E66-CF99E8FD5A94}"/>
                </a:ext>
              </a:extLst>
            </p:cNvPr>
            <p:cNvSpPr/>
            <p:nvPr/>
          </p:nvSpPr>
          <p:spPr>
            <a:xfrm flipH="1">
              <a:off x="8729240" y="9274"/>
              <a:ext cx="3462454" cy="3010961"/>
            </a:xfrm>
            <a:custGeom>
              <a:avLst/>
              <a:gdLst>
                <a:gd name="connsiteX0" fmla="*/ 2953507 w 3462454"/>
                <a:gd name="connsiteY0" fmla="*/ 0 h 3010961"/>
                <a:gd name="connsiteX1" fmla="*/ 477652 w 3462454"/>
                <a:gd name="connsiteY1" fmla="*/ 0 h 3010961"/>
                <a:gd name="connsiteX2" fmla="*/ 327396 w 3462454"/>
                <a:gd name="connsiteY2" fmla="*/ 113681 h 3010961"/>
                <a:gd name="connsiteX3" fmla="*/ 46554 w 3462454"/>
                <a:gd name="connsiteY3" fmla="*/ 391785 h 3010961"/>
                <a:gd name="connsiteX4" fmla="*/ 0 w 3462454"/>
                <a:gd name="connsiteY4" fmla="*/ 453516 h 3010961"/>
                <a:gd name="connsiteX5" fmla="*/ 0 w 3462454"/>
                <a:gd name="connsiteY5" fmla="*/ 2083461 h 3010961"/>
                <a:gd name="connsiteX6" fmla="*/ 26382 w 3462454"/>
                <a:gd name="connsiteY6" fmla="*/ 2118637 h 3010961"/>
                <a:gd name="connsiteX7" fmla="*/ 101620 w 3462454"/>
                <a:gd name="connsiteY7" fmla="*/ 2222744 h 3010961"/>
                <a:gd name="connsiteX8" fmla="*/ 1494064 w 3462454"/>
                <a:gd name="connsiteY8" fmla="*/ 3010961 h 3010961"/>
                <a:gd name="connsiteX9" fmla="*/ 2551110 w 3462454"/>
                <a:gd name="connsiteY9" fmla="*/ 2526044 h 3010961"/>
                <a:gd name="connsiteX10" fmla="*/ 2679751 w 3462454"/>
                <a:gd name="connsiteY10" fmla="*/ 2429754 h 3010961"/>
                <a:gd name="connsiteX11" fmla="*/ 3264840 w 3462454"/>
                <a:gd name="connsiteY11" fmla="*/ 1926383 h 3010961"/>
                <a:gd name="connsiteX12" fmla="*/ 3462454 w 3462454"/>
                <a:gd name="connsiteY12" fmla="*/ 1385790 h 3010961"/>
                <a:gd name="connsiteX13" fmla="*/ 3018820 w 3462454"/>
                <a:gd name="connsiteY13" fmla="*/ 67626 h 301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2454" h="3010961">
                  <a:moveTo>
                    <a:pt x="2953507" y="0"/>
                  </a:moveTo>
                  <a:lnTo>
                    <a:pt x="477652" y="0"/>
                  </a:lnTo>
                  <a:lnTo>
                    <a:pt x="327396" y="113681"/>
                  </a:lnTo>
                  <a:cubicBezTo>
                    <a:pt x="222344" y="200626"/>
                    <a:pt x="128536" y="293564"/>
                    <a:pt x="46554" y="391785"/>
                  </a:cubicBezTo>
                  <a:lnTo>
                    <a:pt x="0" y="453516"/>
                  </a:lnTo>
                  <a:lnTo>
                    <a:pt x="0" y="2083461"/>
                  </a:lnTo>
                  <a:lnTo>
                    <a:pt x="26382" y="2118637"/>
                  </a:lnTo>
                  <a:cubicBezTo>
                    <a:pt x="51135" y="2152065"/>
                    <a:pt x="76235" y="2186586"/>
                    <a:pt x="101620" y="2222744"/>
                  </a:cubicBezTo>
                  <a:cubicBezTo>
                    <a:pt x="489585" y="2775245"/>
                    <a:pt x="906035" y="3010961"/>
                    <a:pt x="1494064" y="3010961"/>
                  </a:cubicBezTo>
                  <a:cubicBezTo>
                    <a:pt x="1879987" y="3010961"/>
                    <a:pt x="2163144" y="2818935"/>
                    <a:pt x="2551110" y="2526044"/>
                  </a:cubicBezTo>
                  <a:cubicBezTo>
                    <a:pt x="2594452" y="2493317"/>
                    <a:pt x="2637795" y="2460984"/>
                    <a:pt x="2679751" y="2429754"/>
                  </a:cubicBezTo>
                  <a:cubicBezTo>
                    <a:pt x="2907158" y="2260282"/>
                    <a:pt x="3121914" y="2100194"/>
                    <a:pt x="3264840" y="1926383"/>
                  </a:cubicBezTo>
                  <a:cubicBezTo>
                    <a:pt x="3401480" y="1760224"/>
                    <a:pt x="3462454" y="1593511"/>
                    <a:pt x="3462454" y="1385790"/>
                  </a:cubicBezTo>
                  <a:cubicBezTo>
                    <a:pt x="3462454" y="865148"/>
                    <a:pt x="3304918" y="397028"/>
                    <a:pt x="3018820" y="67626"/>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7" name="Freeform: Shape 56">
              <a:extLst>
                <a:ext uri="{FF2B5EF4-FFF2-40B4-BE49-F238E27FC236}">
                  <a16:creationId xmlns:a16="http://schemas.microsoft.com/office/drawing/2014/main" id="{F47D3E70-A759-410D-B5DB-855218E138C3}"/>
                </a:ext>
              </a:extLst>
            </p:cNvPr>
            <p:cNvSpPr/>
            <p:nvPr/>
          </p:nvSpPr>
          <p:spPr>
            <a:xfrm flipH="1">
              <a:off x="8243247" y="9274"/>
              <a:ext cx="3948447" cy="3411460"/>
            </a:xfrm>
            <a:custGeom>
              <a:avLst/>
              <a:gdLst>
                <a:gd name="connsiteX0" fmla="*/ 3564894 w 3904481"/>
                <a:gd name="connsiteY0" fmla="*/ 0 h 3411460"/>
                <a:gd name="connsiteX1" fmla="*/ 0 w 3904481"/>
                <a:gd name="connsiteY1" fmla="*/ 0 h 3411460"/>
                <a:gd name="connsiteX2" fmla="*/ 0 w 3904481"/>
                <a:gd name="connsiteY2" fmla="*/ 2659993 h 3411460"/>
                <a:gd name="connsiteX3" fmla="*/ 1876 w 3904481"/>
                <a:gd name="connsiteY3" fmla="*/ 2662425 h 3411460"/>
                <a:gd name="connsiteX4" fmla="*/ 1514161 w 3904481"/>
                <a:gd name="connsiteY4" fmla="*/ 3411460 h 3411460"/>
                <a:gd name="connsiteX5" fmla="*/ 2797788 w 3904481"/>
                <a:gd name="connsiteY5" fmla="*/ 2801744 h 3411460"/>
                <a:gd name="connsiteX6" fmla="*/ 2954004 w 3904481"/>
                <a:gd name="connsiteY6" fmla="*/ 2680673 h 3411460"/>
                <a:gd name="connsiteX7" fmla="*/ 3664508 w 3904481"/>
                <a:gd name="connsiteY7" fmla="*/ 2047754 h 3411460"/>
                <a:gd name="connsiteX8" fmla="*/ 3904481 w 3904481"/>
                <a:gd name="connsiteY8" fmla="*/ 1368033 h 3411460"/>
                <a:gd name="connsiteX9" fmla="*/ 3596499 w 3904481"/>
                <a:gd name="connsiteY9" fmla="*/ 52268 h 341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4481" h="3411460">
                  <a:moveTo>
                    <a:pt x="3564894" y="0"/>
                  </a:moveTo>
                  <a:lnTo>
                    <a:pt x="0" y="0"/>
                  </a:lnTo>
                  <a:lnTo>
                    <a:pt x="0" y="2659993"/>
                  </a:lnTo>
                  <a:lnTo>
                    <a:pt x="1876" y="2662425"/>
                  </a:lnTo>
                  <a:cubicBezTo>
                    <a:pt x="424055" y="3184544"/>
                    <a:pt x="889346" y="3411460"/>
                    <a:pt x="1514161" y="3411460"/>
                  </a:cubicBezTo>
                  <a:cubicBezTo>
                    <a:pt x="1982808" y="3411460"/>
                    <a:pt x="2326661" y="3170014"/>
                    <a:pt x="2797788" y="2801744"/>
                  </a:cubicBezTo>
                  <a:cubicBezTo>
                    <a:pt x="2850420" y="2760595"/>
                    <a:pt x="2903054" y="2719940"/>
                    <a:pt x="2954004" y="2680673"/>
                  </a:cubicBezTo>
                  <a:cubicBezTo>
                    <a:pt x="3230156" y="2467586"/>
                    <a:pt x="3490946" y="2266297"/>
                    <a:pt x="3664508" y="2047754"/>
                  </a:cubicBezTo>
                  <a:cubicBezTo>
                    <a:pt x="3830437" y="1838832"/>
                    <a:pt x="3904481" y="1629214"/>
                    <a:pt x="3904481" y="1368033"/>
                  </a:cubicBezTo>
                  <a:cubicBezTo>
                    <a:pt x="3904481" y="877057"/>
                    <a:pt x="3796872" y="423228"/>
                    <a:pt x="3596499" y="52268"/>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9" name="Group 8">
            <a:extLst>
              <a:ext uri="{FF2B5EF4-FFF2-40B4-BE49-F238E27FC236}">
                <a16:creationId xmlns:a16="http://schemas.microsoft.com/office/drawing/2014/main" id="{90302A25-2D4F-4AD5-B0E9-C12184C3599E}"/>
              </a:ext>
            </a:extLst>
          </p:cNvPr>
          <p:cNvGrpSpPr/>
          <p:nvPr/>
        </p:nvGrpSpPr>
        <p:grpSpPr>
          <a:xfrm>
            <a:off x="-1" y="1355238"/>
            <a:ext cx="4381339" cy="5510713"/>
            <a:chOff x="0" y="1347287"/>
            <a:chExt cx="4259808" cy="5510713"/>
          </a:xfrm>
        </p:grpSpPr>
        <p:sp>
          <p:nvSpPr>
            <p:cNvPr id="59" name="Freeform: Shape 58">
              <a:extLst>
                <a:ext uri="{FF2B5EF4-FFF2-40B4-BE49-F238E27FC236}">
                  <a16:creationId xmlns:a16="http://schemas.microsoft.com/office/drawing/2014/main" id="{E227AF03-773A-4B1E-8FED-67198038E60D}"/>
                </a:ext>
              </a:extLst>
            </p:cNvPr>
            <p:cNvSpPr/>
            <p:nvPr/>
          </p:nvSpPr>
          <p:spPr>
            <a:xfrm>
              <a:off x="0" y="1676545"/>
              <a:ext cx="4174269" cy="5181455"/>
            </a:xfrm>
            <a:custGeom>
              <a:avLst/>
              <a:gdLst>
                <a:gd name="connsiteX0" fmla="*/ 1155130 w 4174269"/>
                <a:gd name="connsiteY0" fmla="*/ 990 h 5181455"/>
                <a:gd name="connsiteX1" fmla="*/ 2396955 w 4174269"/>
                <a:gd name="connsiteY1" fmla="*/ 367328 h 5181455"/>
                <a:gd name="connsiteX2" fmla="*/ 3827960 w 4174269"/>
                <a:gd name="connsiteY2" fmla="*/ 4749328 h 5181455"/>
                <a:gd name="connsiteX3" fmla="*/ 3561502 w 4174269"/>
                <a:gd name="connsiteY3" fmla="*/ 5090948 h 5181455"/>
                <a:gd name="connsiteX4" fmla="*/ 3452726 w 4174269"/>
                <a:gd name="connsiteY4" fmla="*/ 5181455 h 5181455"/>
                <a:gd name="connsiteX5" fmla="*/ 0 w 4174269"/>
                <a:gd name="connsiteY5" fmla="*/ 5181455 h 5181455"/>
                <a:gd name="connsiteX6" fmla="*/ 0 w 4174269"/>
                <a:gd name="connsiteY6" fmla="*/ 251605 h 5181455"/>
                <a:gd name="connsiteX7" fmla="*/ 157396 w 4174269"/>
                <a:gd name="connsiteY7" fmla="*/ 182600 h 5181455"/>
                <a:gd name="connsiteX8" fmla="*/ 1155130 w 4174269"/>
                <a:gd name="connsiteY8" fmla="*/ 990 h 518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269" h="5181455">
                  <a:moveTo>
                    <a:pt x="1155130" y="990"/>
                  </a:moveTo>
                  <a:cubicBezTo>
                    <a:pt x="1564667" y="12730"/>
                    <a:pt x="1984593" y="129250"/>
                    <a:pt x="2396955" y="367328"/>
                  </a:cubicBezTo>
                  <a:cubicBezTo>
                    <a:pt x="3871760" y="1218807"/>
                    <a:pt x="4678347" y="3276416"/>
                    <a:pt x="3827960" y="4749328"/>
                  </a:cubicBezTo>
                  <a:cubicBezTo>
                    <a:pt x="3748235" y="4887417"/>
                    <a:pt x="3658928" y="4998272"/>
                    <a:pt x="3561502" y="5090948"/>
                  </a:cubicBezTo>
                  <a:lnTo>
                    <a:pt x="3452726" y="5181455"/>
                  </a:lnTo>
                  <a:lnTo>
                    <a:pt x="0" y="5181455"/>
                  </a:lnTo>
                  <a:lnTo>
                    <a:pt x="0" y="251605"/>
                  </a:lnTo>
                  <a:lnTo>
                    <a:pt x="157396" y="182600"/>
                  </a:lnTo>
                  <a:cubicBezTo>
                    <a:pt x="475610" y="54980"/>
                    <a:pt x="811718" y="-8854"/>
                    <a:pt x="1155130" y="99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0" name="Freeform: Shape 59">
              <a:extLst>
                <a:ext uri="{FF2B5EF4-FFF2-40B4-BE49-F238E27FC236}">
                  <a16:creationId xmlns:a16="http://schemas.microsoft.com/office/drawing/2014/main" id="{D6FE8FAD-8A4A-49E1-AFAF-A074482295A9}"/>
                </a:ext>
              </a:extLst>
            </p:cNvPr>
            <p:cNvSpPr/>
            <p:nvPr/>
          </p:nvSpPr>
          <p:spPr>
            <a:xfrm>
              <a:off x="0" y="1347287"/>
              <a:ext cx="4259808" cy="5510713"/>
            </a:xfrm>
            <a:custGeom>
              <a:avLst/>
              <a:gdLst>
                <a:gd name="connsiteX0" fmla="*/ 948905 w 4259808"/>
                <a:gd name="connsiteY0" fmla="*/ 1556 h 5510713"/>
                <a:gd name="connsiteX1" fmla="*/ 2304106 w 4259808"/>
                <a:gd name="connsiteY1" fmla="*/ 405867 h 5510713"/>
                <a:gd name="connsiteX2" fmla="*/ 3890982 w 4259808"/>
                <a:gd name="connsiteY2" fmla="*/ 5156588 h 5510713"/>
                <a:gd name="connsiteX3" fmla="*/ 3680329 w 4259808"/>
                <a:gd name="connsiteY3" fmla="*/ 5445948 h 5510713"/>
                <a:gd name="connsiteX4" fmla="*/ 3616504 w 4259808"/>
                <a:gd name="connsiteY4" fmla="*/ 5510713 h 5510713"/>
                <a:gd name="connsiteX5" fmla="*/ 0 w 4259808"/>
                <a:gd name="connsiteY5" fmla="*/ 5510713 h 5510713"/>
                <a:gd name="connsiteX6" fmla="*/ 0 w 4259808"/>
                <a:gd name="connsiteY6" fmla="*/ 144797 h 5510713"/>
                <a:gd name="connsiteX7" fmla="*/ 164164 w 4259808"/>
                <a:gd name="connsiteY7" fmla="*/ 92266 h 5510713"/>
                <a:gd name="connsiteX8" fmla="*/ 948905 w 4259808"/>
                <a:gd name="connsiteY8" fmla="*/ 1556 h 551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9808" h="5510713">
                  <a:moveTo>
                    <a:pt x="948905" y="1556"/>
                  </a:moveTo>
                  <a:cubicBezTo>
                    <a:pt x="1395136" y="16867"/>
                    <a:pt x="1853354" y="145625"/>
                    <a:pt x="2304106" y="405867"/>
                  </a:cubicBezTo>
                  <a:cubicBezTo>
                    <a:pt x="3916211" y="1336616"/>
                    <a:pt x="4808028" y="3568218"/>
                    <a:pt x="3890982" y="5156588"/>
                  </a:cubicBezTo>
                  <a:cubicBezTo>
                    <a:pt x="3826502" y="5268272"/>
                    <a:pt x="3756052" y="5363347"/>
                    <a:pt x="3680329" y="5445948"/>
                  </a:cubicBezTo>
                  <a:lnTo>
                    <a:pt x="3616504" y="5510713"/>
                  </a:lnTo>
                  <a:lnTo>
                    <a:pt x="0" y="5510713"/>
                  </a:lnTo>
                  <a:lnTo>
                    <a:pt x="0" y="144797"/>
                  </a:lnTo>
                  <a:lnTo>
                    <a:pt x="164164" y="92266"/>
                  </a:lnTo>
                  <a:cubicBezTo>
                    <a:pt x="418657" y="23914"/>
                    <a:pt x="681631" y="-7614"/>
                    <a:pt x="948905" y="1556"/>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1" name="Freeform: Shape 60">
              <a:extLst>
                <a:ext uri="{FF2B5EF4-FFF2-40B4-BE49-F238E27FC236}">
                  <a16:creationId xmlns:a16="http://schemas.microsoft.com/office/drawing/2014/main" id="{0A7C4DFB-FDFD-4F28-8B00-287EB75C79EB}"/>
                </a:ext>
              </a:extLst>
            </p:cNvPr>
            <p:cNvSpPr/>
            <p:nvPr/>
          </p:nvSpPr>
          <p:spPr>
            <a:xfrm>
              <a:off x="0" y="1592806"/>
              <a:ext cx="4029221" cy="5265194"/>
            </a:xfrm>
            <a:custGeom>
              <a:avLst/>
              <a:gdLst>
                <a:gd name="connsiteX0" fmla="*/ 812878 w 4029221"/>
                <a:gd name="connsiteY0" fmla="*/ 840 h 5265194"/>
                <a:gd name="connsiteX1" fmla="*/ 960980 w 4029221"/>
                <a:gd name="connsiteY1" fmla="*/ 1442 h 5265194"/>
                <a:gd name="connsiteX2" fmla="*/ 2216856 w 4029221"/>
                <a:gd name="connsiteY2" fmla="*/ 376120 h 5265194"/>
                <a:gd name="connsiteX3" fmla="*/ 3687427 w 4029221"/>
                <a:gd name="connsiteY3" fmla="*/ 4778650 h 5265194"/>
                <a:gd name="connsiteX4" fmla="*/ 3267677 w 4029221"/>
                <a:gd name="connsiteY4" fmla="*/ 5245601 h 5265194"/>
                <a:gd name="connsiteX5" fmla="*/ 3237167 w 4029221"/>
                <a:gd name="connsiteY5" fmla="*/ 5265194 h 5265194"/>
                <a:gd name="connsiteX6" fmla="*/ 0 w 4029221"/>
                <a:gd name="connsiteY6" fmla="*/ 5265194 h 5265194"/>
                <a:gd name="connsiteX7" fmla="*/ 0 w 4029221"/>
                <a:gd name="connsiteY7" fmla="*/ 162790 h 5265194"/>
                <a:gd name="connsiteX8" fmla="*/ 58408 w 4029221"/>
                <a:gd name="connsiteY8" fmla="*/ 139352 h 5265194"/>
                <a:gd name="connsiteX9" fmla="*/ 812878 w 4029221"/>
                <a:gd name="connsiteY9" fmla="*/ 840 h 526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29221" h="5265194">
                  <a:moveTo>
                    <a:pt x="812878" y="840"/>
                  </a:moveTo>
                  <a:cubicBezTo>
                    <a:pt x="862065" y="-449"/>
                    <a:pt x="911443" y="-258"/>
                    <a:pt x="960980" y="1442"/>
                  </a:cubicBezTo>
                  <a:cubicBezTo>
                    <a:pt x="1374507" y="15631"/>
                    <a:pt x="1799140" y="134952"/>
                    <a:pt x="2216856" y="376120"/>
                  </a:cubicBezTo>
                  <a:cubicBezTo>
                    <a:pt x="3710806" y="1238652"/>
                    <a:pt x="4537261" y="3306696"/>
                    <a:pt x="3687427" y="4778650"/>
                  </a:cubicBezTo>
                  <a:cubicBezTo>
                    <a:pt x="3567917" y="4985647"/>
                    <a:pt x="3426282" y="5131074"/>
                    <a:pt x="3267677" y="5245601"/>
                  </a:cubicBezTo>
                  <a:lnTo>
                    <a:pt x="3237167" y="5265194"/>
                  </a:lnTo>
                  <a:lnTo>
                    <a:pt x="0" y="5265194"/>
                  </a:lnTo>
                  <a:lnTo>
                    <a:pt x="0" y="162790"/>
                  </a:lnTo>
                  <a:lnTo>
                    <a:pt x="58408" y="139352"/>
                  </a:lnTo>
                  <a:cubicBezTo>
                    <a:pt x="301661" y="55163"/>
                    <a:pt x="554646" y="7607"/>
                    <a:pt x="812878" y="840"/>
                  </a:cubicBezTo>
                  <a:close/>
                </a:path>
              </a:pathLst>
            </a:custGeom>
            <a:noFill/>
            <a:ln w="190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2" name="Freeform: Shape 61">
              <a:extLst>
                <a:ext uri="{FF2B5EF4-FFF2-40B4-BE49-F238E27FC236}">
                  <a16:creationId xmlns:a16="http://schemas.microsoft.com/office/drawing/2014/main" id="{B6E867DF-0B62-429A-A554-CBE585048439}"/>
                </a:ext>
              </a:extLst>
            </p:cNvPr>
            <p:cNvSpPr/>
            <p:nvPr/>
          </p:nvSpPr>
          <p:spPr>
            <a:xfrm>
              <a:off x="0" y="2147333"/>
              <a:ext cx="3702048" cy="4710667"/>
            </a:xfrm>
            <a:custGeom>
              <a:avLst/>
              <a:gdLst>
                <a:gd name="connsiteX0" fmla="*/ 1057511 w 3702048"/>
                <a:gd name="connsiteY0" fmla="*/ 1243 h 4710667"/>
                <a:gd name="connsiteX1" fmla="*/ 2139959 w 3702048"/>
                <a:gd name="connsiteY1" fmla="*/ 324180 h 4710667"/>
                <a:gd name="connsiteX2" fmla="*/ 3407455 w 3702048"/>
                <a:gd name="connsiteY2" fmla="*/ 4118750 h 4710667"/>
                <a:gd name="connsiteX3" fmla="*/ 2754080 w 3702048"/>
                <a:gd name="connsiteY3" fmla="*/ 4690965 h 4710667"/>
                <a:gd name="connsiteX4" fmla="*/ 2711405 w 3702048"/>
                <a:gd name="connsiteY4" fmla="*/ 4710667 h 4710667"/>
                <a:gd name="connsiteX5" fmla="*/ 0 w 3702048"/>
                <a:gd name="connsiteY5" fmla="*/ 4710667 h 4710667"/>
                <a:gd name="connsiteX6" fmla="*/ 0 w 3702048"/>
                <a:gd name="connsiteY6" fmla="*/ 239601 h 4710667"/>
                <a:gd name="connsiteX7" fmla="*/ 72857 w 3702048"/>
                <a:gd name="connsiteY7" fmla="*/ 203063 h 4710667"/>
                <a:gd name="connsiteX8" fmla="*/ 1057511 w 3702048"/>
                <a:gd name="connsiteY8" fmla="*/ 1243 h 47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2048" h="4710667">
                  <a:moveTo>
                    <a:pt x="1057511" y="1243"/>
                  </a:moveTo>
                  <a:cubicBezTo>
                    <a:pt x="1413932" y="13473"/>
                    <a:pt x="1779927" y="116316"/>
                    <a:pt x="2139959" y="324180"/>
                  </a:cubicBezTo>
                  <a:cubicBezTo>
                    <a:pt x="3427605" y="1067603"/>
                    <a:pt x="4139931" y="2850064"/>
                    <a:pt x="3407455" y="4118750"/>
                  </a:cubicBezTo>
                  <a:cubicBezTo>
                    <a:pt x="3235777" y="4416105"/>
                    <a:pt x="3011128" y="4566048"/>
                    <a:pt x="2754080" y="4690965"/>
                  </a:cubicBezTo>
                  <a:lnTo>
                    <a:pt x="2711405" y="4710667"/>
                  </a:lnTo>
                  <a:lnTo>
                    <a:pt x="0" y="4710667"/>
                  </a:lnTo>
                  <a:lnTo>
                    <a:pt x="0" y="239601"/>
                  </a:lnTo>
                  <a:lnTo>
                    <a:pt x="72857" y="203063"/>
                  </a:lnTo>
                  <a:cubicBezTo>
                    <a:pt x="383165" y="61024"/>
                    <a:pt x="715942" y="-10476"/>
                    <a:pt x="1057511" y="1243"/>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2" name="Title 1"/>
          <p:cNvSpPr>
            <a:spLocks noGrp="1"/>
          </p:cNvSpPr>
          <p:nvPr>
            <p:ph type="title"/>
          </p:nvPr>
        </p:nvSpPr>
        <p:spPr>
          <a:xfrm>
            <a:off x="4654296" y="3420734"/>
            <a:ext cx="6665976" cy="2129674"/>
          </a:xfrm>
        </p:spPr>
        <p:txBody>
          <a:bodyPr anchor="b">
            <a:noAutofit/>
          </a:bodyPr>
          <a:lstStyle>
            <a:lvl1pPr algn="l">
              <a:lnSpc>
                <a:spcPct val="110000"/>
              </a:lnSpc>
              <a:defRPr sz="4800" cap="none" baseline="0">
                <a:solidFill>
                  <a:schemeClr val="tx1">
                    <a:lumMod val="75000"/>
                    <a:lumOff val="25000"/>
                  </a:schemeClr>
                </a:solidFill>
              </a:defRPr>
            </a:lvl1pPr>
          </a:lstStyle>
          <a:p>
            <a:r>
              <a:rPr lang="en-US"/>
              <a:t>Click to edit Master title style</a:t>
            </a:r>
            <a:endParaRPr lang="en-US" dirty="0"/>
          </a:p>
        </p:txBody>
      </p:sp>
      <p:sp>
        <p:nvSpPr>
          <p:cNvPr id="23" name="Footer Placeholder 22">
            <a:extLst>
              <a:ext uri="{FF2B5EF4-FFF2-40B4-BE49-F238E27FC236}">
                <a16:creationId xmlns:a16="http://schemas.microsoft.com/office/drawing/2014/main" id="{E197B67B-BA44-4D2A-B31D-35A89323C4B1}"/>
              </a:ext>
            </a:extLst>
          </p:cNvPr>
          <p:cNvSpPr>
            <a:spLocks noGrp="1"/>
          </p:cNvSpPr>
          <p:nvPr>
            <p:ph type="ftr" sz="quarter" idx="11"/>
          </p:nvPr>
        </p:nvSpPr>
        <p:spPr>
          <a:xfrm>
            <a:off x="4654296" y="6170490"/>
            <a:ext cx="5713314" cy="457200"/>
          </a:xfrm>
        </p:spPr>
        <p:txBody>
          <a:bodyPr/>
          <a:lstStyle/>
          <a:p>
            <a:endParaRPr lang="en-US" dirty="0"/>
          </a:p>
        </p:txBody>
      </p:sp>
      <p:sp>
        <p:nvSpPr>
          <p:cNvPr id="27" name="Slide Number Placeholder 26">
            <a:extLst>
              <a:ext uri="{FF2B5EF4-FFF2-40B4-BE49-F238E27FC236}">
                <a16:creationId xmlns:a16="http://schemas.microsoft.com/office/drawing/2014/main" id="{1D718595-24D3-4517-A62E-C1F493407AA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
        <p:nvSpPr>
          <p:cNvPr id="3" name="Text Placeholder 2"/>
          <p:cNvSpPr>
            <a:spLocks noGrp="1"/>
          </p:cNvSpPr>
          <p:nvPr>
            <p:ph type="body" idx="1"/>
          </p:nvPr>
        </p:nvSpPr>
        <p:spPr>
          <a:xfrm>
            <a:off x="4654295" y="5550408"/>
            <a:ext cx="6665975" cy="512064"/>
          </a:xfrm>
        </p:spPr>
        <p:txBody>
          <a:bodyPr>
            <a:normAutofit/>
          </a:bodyPr>
          <a:lstStyle>
            <a:lvl1pPr marL="0" indent="0" algn="l">
              <a:lnSpc>
                <a:spcPct val="130000"/>
              </a:lnSpc>
              <a:spcBef>
                <a:spcPts val="0"/>
              </a:spcBef>
              <a:buNone/>
              <a:defRPr sz="2000" baseline="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8" name="Date Placeholder 17">
            <a:extLst>
              <a:ext uri="{FF2B5EF4-FFF2-40B4-BE49-F238E27FC236}">
                <a16:creationId xmlns:a16="http://schemas.microsoft.com/office/drawing/2014/main" id="{3C6217BB-A228-414D-92D9-E1D1EFEB8BE6}"/>
              </a:ext>
            </a:extLst>
          </p:cNvPr>
          <p:cNvSpPr>
            <a:spLocks noGrp="1"/>
          </p:cNvSpPr>
          <p:nvPr>
            <p:ph type="dt" sz="half" idx="10"/>
          </p:nvPr>
        </p:nvSpPr>
        <p:spPr>
          <a:xfrm>
            <a:off x="640080" y="6170491"/>
            <a:ext cx="2840083" cy="457200"/>
          </a:xfrm>
        </p:spPr>
        <p:txBody>
          <a:bodyPr/>
          <a:lstStyle>
            <a:lvl1pPr algn="l">
              <a:defRPr/>
            </a:lvl1pPr>
          </a:lstStyle>
          <a:p>
            <a:fld id="{E72EB70D-CD01-44DA-83B3-8FEB3383D307}" type="datetime1">
              <a:rPr lang="en-US" smtClean="0"/>
              <a:t>6/14/2023</a:t>
            </a:fld>
            <a:endParaRPr lang="en-US" dirty="0"/>
          </a:p>
        </p:txBody>
      </p:sp>
    </p:spTree>
    <p:extLst>
      <p:ext uri="{BB962C8B-B14F-4D97-AF65-F5344CB8AC3E}">
        <p14:creationId xmlns:p14="http://schemas.microsoft.com/office/powerpoint/2010/main" val="3757101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2024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3029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C1D6427-F07F-4D50-B151-455100AF70FF}"/>
              </a:ext>
            </a:extLst>
          </p:cNvPr>
          <p:cNvSpPr>
            <a:spLocks noGrp="1"/>
          </p:cNvSpPr>
          <p:nvPr>
            <p:ph type="dt" sz="half" idx="10"/>
          </p:nvPr>
        </p:nvSpPr>
        <p:spPr/>
        <p:txBody>
          <a:bodyPr/>
          <a:lstStyle/>
          <a:p>
            <a:fld id="{D0158CFD-9357-46BE-A189-D637A67C8730}" type="datetime1">
              <a:rPr lang="en-US" smtClean="0"/>
              <a:t>6/14/2023</a:t>
            </a:fld>
            <a:endParaRPr lang="en-US" dirty="0"/>
          </a:p>
        </p:txBody>
      </p:sp>
      <p:sp>
        <p:nvSpPr>
          <p:cNvPr id="9" name="Footer Placeholder 8">
            <a:extLst>
              <a:ext uri="{FF2B5EF4-FFF2-40B4-BE49-F238E27FC236}">
                <a16:creationId xmlns:a16="http://schemas.microsoft.com/office/drawing/2014/main" id="{479EFBB2-C5E0-4D57-AB1D-3AA907ECFD72}"/>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7AE6B7E1-F60B-4D08-9052-423D6FBFAD64}"/>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546000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20241" y="2456408"/>
            <a:ext cx="4160520" cy="823912"/>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20241"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30290" y="2456408"/>
            <a:ext cx="4160520" cy="823912"/>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6530290"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3771BF97-4D2A-43A4-8CDC-2250017EB045}"/>
              </a:ext>
            </a:extLst>
          </p:cNvPr>
          <p:cNvSpPr>
            <a:spLocks noGrp="1"/>
          </p:cNvSpPr>
          <p:nvPr>
            <p:ph type="dt" sz="half" idx="10"/>
          </p:nvPr>
        </p:nvSpPr>
        <p:spPr/>
        <p:txBody>
          <a:bodyPr/>
          <a:lstStyle/>
          <a:p>
            <a:fld id="{7B4742EE-B331-4632-BD10-A82FED6B6FC0}" type="datetime1">
              <a:rPr lang="en-US" smtClean="0"/>
              <a:t>6/14/2023</a:t>
            </a:fld>
            <a:endParaRPr lang="en-US" dirty="0"/>
          </a:p>
        </p:txBody>
      </p:sp>
      <p:sp>
        <p:nvSpPr>
          <p:cNvPr id="11" name="Footer Placeholder 10">
            <a:extLst>
              <a:ext uri="{FF2B5EF4-FFF2-40B4-BE49-F238E27FC236}">
                <a16:creationId xmlns:a16="http://schemas.microsoft.com/office/drawing/2014/main" id="{6020661A-DA07-4679-9226-945B5DD2480C}"/>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EEFCE38B-E087-4988-BC3A-FE3B55E70D7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
        <p:nvSpPr>
          <p:cNvPr id="13" name="Title 12">
            <a:extLst>
              <a:ext uri="{FF2B5EF4-FFF2-40B4-BE49-F238E27FC236}">
                <a16:creationId xmlns:a16="http://schemas.microsoft.com/office/drawing/2014/main" id="{D3BC439C-E995-4E1F-8DE9-75C32785E00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15818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CF30096C-3491-4EF2-ABB2-D57F3F4B5BD5}"/>
              </a:ext>
            </a:extLst>
          </p:cNvPr>
          <p:cNvSpPr>
            <a:spLocks noGrp="1"/>
          </p:cNvSpPr>
          <p:nvPr>
            <p:ph type="dt" sz="half" idx="10"/>
          </p:nvPr>
        </p:nvSpPr>
        <p:spPr/>
        <p:txBody>
          <a:bodyPr/>
          <a:lstStyle/>
          <a:p>
            <a:fld id="{451BA835-D13F-49F4-8F11-5D576AC65FAD}" type="datetime1">
              <a:rPr lang="en-US" smtClean="0"/>
              <a:t>6/14/2023</a:t>
            </a:fld>
            <a:endParaRPr lang="en-US" dirty="0"/>
          </a:p>
        </p:txBody>
      </p:sp>
      <p:sp>
        <p:nvSpPr>
          <p:cNvPr id="7" name="Footer Placeholder 6">
            <a:extLst>
              <a:ext uri="{FF2B5EF4-FFF2-40B4-BE49-F238E27FC236}">
                <a16:creationId xmlns:a16="http://schemas.microsoft.com/office/drawing/2014/main" id="{79DA3A85-7147-4F32-944A-B079AF5147E2}"/>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EEDDF50D-95C0-4DA2-BBC6-41774FAC1404}"/>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999958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209BEFCA-6D6F-4F26-823F-C86CA694B830}"/>
              </a:ext>
            </a:extLst>
          </p:cNvPr>
          <p:cNvSpPr>
            <a:spLocks noGrp="1"/>
          </p:cNvSpPr>
          <p:nvPr>
            <p:ph type="dt" sz="half" idx="10"/>
          </p:nvPr>
        </p:nvSpPr>
        <p:spPr/>
        <p:txBody>
          <a:bodyPr/>
          <a:lstStyle/>
          <a:p>
            <a:fld id="{ADBD1799-ACB5-4CB2-86A2-5C574F1C8706}" type="datetime1">
              <a:rPr lang="en-US" smtClean="0"/>
              <a:t>6/14/2023</a:t>
            </a:fld>
            <a:endParaRPr lang="en-US" dirty="0"/>
          </a:p>
        </p:txBody>
      </p:sp>
      <p:sp>
        <p:nvSpPr>
          <p:cNvPr id="6" name="Footer Placeholder 5">
            <a:extLst>
              <a:ext uri="{FF2B5EF4-FFF2-40B4-BE49-F238E27FC236}">
                <a16:creationId xmlns:a16="http://schemas.microsoft.com/office/drawing/2014/main" id="{BC2EE2C9-E87D-4495-9EDA-6BC0EDC2709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E5557A9-903F-4B36-8B06-D9EADF230508}"/>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2842516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76488" y="640080"/>
            <a:ext cx="3227715" cy="2551751"/>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1280160" y="640080"/>
            <a:ext cx="6949440" cy="5455919"/>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BB904BE8-2080-4FFA-9239-A8929E28FAD9}"/>
              </a:ext>
            </a:extLst>
          </p:cNvPr>
          <p:cNvSpPr>
            <a:spLocks noGrp="1"/>
          </p:cNvSpPr>
          <p:nvPr>
            <p:ph type="dt" sz="half" idx="10"/>
          </p:nvPr>
        </p:nvSpPr>
        <p:spPr>
          <a:xfrm>
            <a:off x="8476488" y="6170491"/>
            <a:ext cx="2214322" cy="457200"/>
          </a:xfrm>
        </p:spPr>
        <p:txBody>
          <a:bodyPr/>
          <a:lstStyle/>
          <a:p>
            <a:fld id="{ED5DD0D6-7A82-473E-879B-C6ECD6CCCFEC}" type="datetime1">
              <a:rPr lang="en-US" smtClean="0"/>
              <a:t>6/14/2023</a:t>
            </a:fld>
            <a:endParaRPr lang="en-US" dirty="0"/>
          </a:p>
        </p:txBody>
      </p:sp>
      <p:sp>
        <p:nvSpPr>
          <p:cNvPr id="9" name="Footer Placeholder 8">
            <a:extLst>
              <a:ext uri="{FF2B5EF4-FFF2-40B4-BE49-F238E27FC236}">
                <a16:creationId xmlns:a16="http://schemas.microsoft.com/office/drawing/2014/main" id="{ED5580C6-5CD7-4CDD-977D-0533C84F2F45}"/>
              </a:ext>
            </a:extLst>
          </p:cNvPr>
          <p:cNvSpPr>
            <a:spLocks noGrp="1"/>
          </p:cNvSpPr>
          <p:nvPr>
            <p:ph type="ftr" sz="quarter" idx="11"/>
          </p:nvPr>
        </p:nvSpPr>
        <p:spPr>
          <a:xfrm>
            <a:off x="1280160" y="6170490"/>
            <a:ext cx="6949440" cy="457200"/>
          </a:xfrm>
        </p:spPr>
        <p:txBody>
          <a:bodyPr/>
          <a:lstStyle/>
          <a:p>
            <a:endParaRPr lang="en-US" dirty="0"/>
          </a:p>
        </p:txBody>
      </p:sp>
      <p:sp>
        <p:nvSpPr>
          <p:cNvPr id="10" name="Slide Number Placeholder 9">
            <a:extLst>
              <a:ext uri="{FF2B5EF4-FFF2-40B4-BE49-F238E27FC236}">
                <a16:creationId xmlns:a16="http://schemas.microsoft.com/office/drawing/2014/main" id="{518D0320-9B66-443F-8E28-8BCF07E082BD}"/>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20300508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0"/>
            <a:ext cx="8102651" cy="6857999"/>
          </a:xfrm>
          <a:solidFill>
            <a:schemeClr val="bg2">
              <a:lumMod val="9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Date Placeholder 10">
            <a:extLst>
              <a:ext uri="{FF2B5EF4-FFF2-40B4-BE49-F238E27FC236}">
                <a16:creationId xmlns:a16="http://schemas.microsoft.com/office/drawing/2014/main" id="{41C2A9DB-B176-4069-8734-5B4ED352BA2B}"/>
              </a:ext>
            </a:extLst>
          </p:cNvPr>
          <p:cNvSpPr>
            <a:spLocks noGrp="1"/>
          </p:cNvSpPr>
          <p:nvPr>
            <p:ph type="dt" sz="half" idx="10"/>
          </p:nvPr>
        </p:nvSpPr>
        <p:spPr>
          <a:xfrm>
            <a:off x="8476488" y="6170491"/>
            <a:ext cx="2214322" cy="457200"/>
          </a:xfrm>
        </p:spPr>
        <p:txBody>
          <a:bodyPr/>
          <a:lstStyle/>
          <a:p>
            <a:fld id="{D4605E03-BC17-41A7-854C-DFAB672737DC}" type="datetime1">
              <a:rPr lang="en-US" smtClean="0"/>
              <a:t>6/14/2023</a:t>
            </a:fld>
            <a:endParaRPr lang="en-US" dirty="0"/>
          </a:p>
        </p:txBody>
      </p:sp>
      <p:sp>
        <p:nvSpPr>
          <p:cNvPr id="12" name="Footer Placeholder 11">
            <a:extLst>
              <a:ext uri="{FF2B5EF4-FFF2-40B4-BE49-F238E27FC236}">
                <a16:creationId xmlns:a16="http://schemas.microsoft.com/office/drawing/2014/main" id="{430F9A2F-C2C4-4E1C-B4B3-07ED84F28CE8}"/>
              </a:ext>
            </a:extLst>
          </p:cNvPr>
          <p:cNvSpPr>
            <a:spLocks noGrp="1"/>
          </p:cNvSpPr>
          <p:nvPr>
            <p:ph type="ftr" sz="quarter" idx="11"/>
          </p:nvPr>
        </p:nvSpPr>
        <p:spPr>
          <a:xfrm>
            <a:off x="1280160" y="6170490"/>
            <a:ext cx="6464410" cy="457200"/>
          </a:xfrm>
        </p:spPr>
        <p:txBody>
          <a:bodyPr/>
          <a:lstStyle>
            <a:lvl1pPr>
              <a:defRPr b="1">
                <a:solidFill>
                  <a:srgbClr val="FFFFFF"/>
                </a:solidFill>
                <a:effectLst>
                  <a:outerShdw blurRad="50800" dist="38100" dir="2700000" algn="tl" rotWithShape="0">
                    <a:prstClr val="black">
                      <a:alpha val="43000"/>
                    </a:prstClr>
                  </a:outerShdw>
                </a:effectLst>
              </a:defRPr>
            </a:lvl1pPr>
          </a:lstStyle>
          <a:p>
            <a:endParaRPr lang="en-US" dirty="0"/>
          </a:p>
        </p:txBody>
      </p:sp>
      <p:sp>
        <p:nvSpPr>
          <p:cNvPr id="13" name="Slide Number Placeholder 12">
            <a:extLst>
              <a:ext uri="{FF2B5EF4-FFF2-40B4-BE49-F238E27FC236}">
                <a16:creationId xmlns:a16="http://schemas.microsoft.com/office/drawing/2014/main" id="{F9BFA0A0-2117-4A10-9DAA-080C21559CF3}"/>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8050339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20240" y="442220"/>
            <a:ext cx="8770571" cy="1345269"/>
          </a:xfrm>
          <a:prstGeom prst="rect">
            <a:avLst/>
          </a:prstGeom>
        </p:spPr>
        <p:txBody>
          <a:bodyPr vert="horz" lIns="109728" tIns="109728" rIns="109728" bIns="9144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920240" y="2312276"/>
            <a:ext cx="8770571" cy="3651504"/>
          </a:xfrm>
          <a:prstGeom prst="rect">
            <a:avLst/>
          </a:prstGeom>
        </p:spPr>
        <p:txBody>
          <a:bodyPr vert="horz" lIns="109728" tIns="109728" rIns="109728"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50727" y="6170491"/>
            <a:ext cx="2840083" cy="457200"/>
          </a:xfrm>
          <a:prstGeom prst="rect">
            <a:avLst/>
          </a:prstGeom>
        </p:spPr>
        <p:txBody>
          <a:bodyPr vert="horz" lIns="109728" tIns="109728" rIns="109728" bIns="91440" rtlCol="0" anchor="ctr"/>
          <a:lstStyle>
            <a:lvl1pPr algn="r">
              <a:defRPr sz="1100" spc="150" baseline="0">
                <a:solidFill>
                  <a:schemeClr val="tx1">
                    <a:lumMod val="75000"/>
                    <a:lumOff val="25000"/>
                  </a:schemeClr>
                </a:solidFill>
                <a:latin typeface="+mj-lt"/>
              </a:defRPr>
            </a:lvl1pPr>
          </a:lstStyle>
          <a:p>
            <a:fld id="{C4408324-A84C-4A45-93B6-78D079CCE772}" type="datetime1">
              <a:rPr lang="en-US" smtClean="0"/>
              <a:t>6/14/2023</a:t>
            </a:fld>
            <a:endParaRPr lang="en-US" dirty="0"/>
          </a:p>
        </p:txBody>
      </p:sp>
      <p:sp>
        <p:nvSpPr>
          <p:cNvPr id="5" name="Footer Placeholder 4"/>
          <p:cNvSpPr>
            <a:spLocks noGrp="1"/>
          </p:cNvSpPr>
          <p:nvPr>
            <p:ph type="ftr" sz="quarter" idx="3"/>
          </p:nvPr>
        </p:nvSpPr>
        <p:spPr>
          <a:xfrm>
            <a:off x="1920240" y="6170490"/>
            <a:ext cx="5667375" cy="457200"/>
          </a:xfrm>
          <a:prstGeom prst="rect">
            <a:avLst/>
          </a:prstGeom>
        </p:spPr>
        <p:txBody>
          <a:bodyPr vert="horz" lIns="109728" tIns="109728" rIns="109728" bIns="91440" rtlCol="0" anchor="ctr"/>
          <a:lstStyle>
            <a:lvl1pPr algn="l">
              <a:defRPr sz="1100" spc="150" baseline="0">
                <a:solidFill>
                  <a:schemeClr val="tx1">
                    <a:lumMod val="75000"/>
                    <a:lumOff val="25000"/>
                  </a:schemeClr>
                </a:solidFill>
                <a:latin typeface="+mj-lt"/>
              </a:defRPr>
            </a:lvl1pPr>
          </a:lstStyle>
          <a:p>
            <a:endParaRPr lang="en-US" dirty="0"/>
          </a:p>
        </p:txBody>
      </p:sp>
      <p:sp>
        <p:nvSpPr>
          <p:cNvPr id="6" name="Slide Number Placeholder 5"/>
          <p:cNvSpPr>
            <a:spLocks noGrp="1"/>
          </p:cNvSpPr>
          <p:nvPr>
            <p:ph type="sldNum" sz="quarter" idx="4"/>
          </p:nvPr>
        </p:nvSpPr>
        <p:spPr>
          <a:xfrm>
            <a:off x="10853744" y="6170490"/>
            <a:ext cx="1188720"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pPr algn="l"/>
            <a:fld id="{FAEF9944-A4F6-4C59-AEBD-678D6480B8EA}" type="slidenum">
              <a:rPr lang="en-US" smtClean="0"/>
              <a:pPr algn="l"/>
              <a:t>‹#›</a:t>
            </a:fld>
            <a:endParaRPr lang="en-US" dirty="0"/>
          </a:p>
        </p:txBody>
      </p:sp>
      <p:cxnSp>
        <p:nvCxnSpPr>
          <p:cNvPr id="9" name="Straight Connector 8" title="Rule Line">
            <a:extLst>
              <a:ext uri="{FF2B5EF4-FFF2-40B4-BE49-F238E27FC236}">
                <a16:creationId xmlns:a16="http://schemas.microsoft.com/office/drawing/2014/main" id="{430127AE-B29E-4FDF-99D2-A2F1E7003F74}"/>
              </a:ext>
            </a:extLst>
          </p:cNvPr>
          <p:cNvCxnSpPr/>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110359"/>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27" r:id="rId5"/>
    <p:sldLayoutId id="2147483732" r:id="rId6"/>
    <p:sldLayoutId id="2147483728" r:id="rId7"/>
    <p:sldLayoutId id="2147483729" r:id="rId8"/>
    <p:sldLayoutId id="2147483730" r:id="rId9"/>
    <p:sldLayoutId id="2147483731" r:id="rId10"/>
    <p:sldLayoutId id="2147483733" r:id="rId11"/>
  </p:sldLayoutIdLst>
  <p:hf sldNum="0" hdr="0" ftr="0" dt="0"/>
  <p:txStyles>
    <p:titleStyle>
      <a:lvl1pPr algn="l" defTabSz="914400" rtl="0" eaLnBrk="1" latinLnBrk="0" hangingPunct="1">
        <a:lnSpc>
          <a:spcPct val="130000"/>
        </a:lnSpc>
        <a:spcBef>
          <a:spcPct val="0"/>
        </a:spcBef>
        <a:buNone/>
        <a:defRPr sz="32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hyperlink" Target="mailto:cm3@brentwoodmd.gov"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hyperlink" Target="https://www.brentwoodmd.gov/DocumentCenter/View/493/RESOLUTION-2017---03?bidI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8">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69569BC5-57B9-4679-2C67-F31CD6452737}"/>
              </a:ext>
            </a:extLst>
          </p:cNvPr>
          <p:cNvSpPr>
            <a:spLocks noGrp="1"/>
          </p:cNvSpPr>
          <p:nvPr>
            <p:ph type="ctrTitle"/>
          </p:nvPr>
        </p:nvSpPr>
        <p:spPr>
          <a:xfrm>
            <a:off x="1180531" y="1346268"/>
            <a:ext cx="5274860" cy="3066706"/>
          </a:xfrm>
        </p:spPr>
        <p:txBody>
          <a:bodyPr anchor="b">
            <a:normAutofit fontScale="90000"/>
          </a:bodyPr>
          <a:lstStyle/>
          <a:p>
            <a:r>
              <a:rPr lang="en-US" dirty="0"/>
              <a:t>Town of Brentwood </a:t>
            </a:r>
            <a:r>
              <a:rPr lang="en-US" sz="4900" dirty="0"/>
              <a:t>Council Update</a:t>
            </a:r>
            <a:endParaRPr lang="en-US" dirty="0"/>
          </a:p>
        </p:txBody>
      </p:sp>
      <p:sp>
        <p:nvSpPr>
          <p:cNvPr id="3" name="Subtitle 2">
            <a:extLst>
              <a:ext uri="{FF2B5EF4-FFF2-40B4-BE49-F238E27FC236}">
                <a16:creationId xmlns:a16="http://schemas.microsoft.com/office/drawing/2014/main" id="{86563DF0-5410-A2FA-2C33-738C1741937E}"/>
              </a:ext>
            </a:extLst>
          </p:cNvPr>
          <p:cNvSpPr>
            <a:spLocks noGrp="1"/>
          </p:cNvSpPr>
          <p:nvPr>
            <p:ph type="subTitle" idx="1"/>
          </p:nvPr>
        </p:nvSpPr>
        <p:spPr>
          <a:xfrm>
            <a:off x="1201211" y="4412974"/>
            <a:ext cx="5986767" cy="1987826"/>
          </a:xfrm>
        </p:spPr>
        <p:txBody>
          <a:bodyPr anchor="t">
            <a:normAutofit/>
          </a:bodyPr>
          <a:lstStyle/>
          <a:p>
            <a:r>
              <a:rPr lang="en-US" dirty="0"/>
              <a:t>June 20, 2023</a:t>
            </a:r>
          </a:p>
          <a:p>
            <a:endParaRPr lang="en-US" dirty="0"/>
          </a:p>
          <a:p>
            <a:r>
              <a:rPr lang="en-US" dirty="0"/>
              <a:t>Contact: cm3@brentwoodmd.gov</a:t>
            </a:r>
          </a:p>
        </p:txBody>
      </p:sp>
      <p:sp>
        <p:nvSpPr>
          <p:cNvPr id="17" name="Freeform: Shape 10">
            <a:extLst>
              <a:ext uri="{FF2B5EF4-FFF2-40B4-BE49-F238E27FC236}">
                <a16:creationId xmlns:a16="http://schemas.microsoft.com/office/drawing/2014/main" id="{C7D887A3-61AD-4674-BC53-8DFA8CF7B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2">
            <a:extLst>
              <a:ext uri="{FF2B5EF4-FFF2-40B4-BE49-F238E27FC236}">
                <a16:creationId xmlns:a16="http://schemas.microsoft.com/office/drawing/2014/main" id="{479F0FB3-8461-462D-84A2-53106FBF4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53480"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11E3C311-4E8A-45D9-97BF-07F5FD3469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58825"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19" name="Picture 3" descr="Jigsaw puzzles in plastic figures">
            <a:extLst>
              <a:ext uri="{FF2B5EF4-FFF2-40B4-BE49-F238E27FC236}">
                <a16:creationId xmlns:a16="http://schemas.microsoft.com/office/drawing/2014/main" id="{4AC9D425-BE2B-1B44-E823-40D150EDCF30}"/>
              </a:ext>
            </a:extLst>
          </p:cNvPr>
          <p:cNvPicPr>
            <a:picLocks noChangeAspect="1"/>
          </p:cNvPicPr>
          <p:nvPr/>
        </p:nvPicPr>
        <p:blipFill rotWithShape="1">
          <a:blip r:embed="rId2"/>
          <a:srcRect l="26819" r="22651"/>
          <a:stretch/>
        </p:blipFill>
        <p:spPr>
          <a:xfrm>
            <a:off x="7187979" y="10"/>
            <a:ext cx="5004021" cy="6857990"/>
          </a:xfrm>
          <a:custGeom>
            <a:avLst/>
            <a:gdLst/>
            <a:ahLst/>
            <a:cxnLst/>
            <a:rect l="l" t="t" r="r" b="b"/>
            <a:pathLst>
              <a:path w="4901771" h="6858000">
                <a:moveTo>
                  <a:pt x="1623023" y="0"/>
                </a:moveTo>
                <a:lnTo>
                  <a:pt x="2716256" y="0"/>
                </a:lnTo>
                <a:lnTo>
                  <a:pt x="3496422" y="0"/>
                </a:lnTo>
                <a:lnTo>
                  <a:pt x="4544484" y="0"/>
                </a:lnTo>
                <a:lnTo>
                  <a:pt x="4710787" y="0"/>
                </a:lnTo>
                <a:lnTo>
                  <a:pt x="4901771" y="0"/>
                </a:lnTo>
                <a:lnTo>
                  <a:pt x="4901771" y="6858000"/>
                </a:lnTo>
                <a:lnTo>
                  <a:pt x="4710787" y="6858000"/>
                </a:lnTo>
                <a:lnTo>
                  <a:pt x="4544484" y="6858000"/>
                </a:lnTo>
                <a:lnTo>
                  <a:pt x="3496422"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p:spPr>
      </p:pic>
    </p:spTree>
    <p:extLst>
      <p:ext uri="{BB962C8B-B14F-4D97-AF65-F5344CB8AC3E}">
        <p14:creationId xmlns:p14="http://schemas.microsoft.com/office/powerpoint/2010/main" val="4139222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68" name="Rectangle 67">
            <a:extLst>
              <a:ext uri="{FF2B5EF4-FFF2-40B4-BE49-F238E27FC236}">
                <a16:creationId xmlns:a16="http://schemas.microsoft.com/office/drawing/2014/main" id="{3D5FBB81-B61B-416A-8F5D-A8DDF62530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0" name="Freeform: Shape 69">
            <a:extLst>
              <a:ext uri="{FF2B5EF4-FFF2-40B4-BE49-F238E27FC236}">
                <a16:creationId xmlns:a16="http://schemas.microsoft.com/office/drawing/2014/main" id="{B21C4495-06C7-4D38-A504-47181B437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95999" y="0"/>
            <a:ext cx="6096000" cy="6858000"/>
          </a:xfrm>
          <a:custGeom>
            <a:avLst/>
            <a:gdLst>
              <a:gd name="connsiteX0" fmla="*/ 2995083 w 6119349"/>
              <a:gd name="connsiteY0" fmla="*/ 0 h 6858000"/>
              <a:gd name="connsiteX1" fmla="*/ 1980895 w 6119349"/>
              <a:gd name="connsiteY1" fmla="*/ 0 h 6858000"/>
              <a:gd name="connsiteX2" fmla="*/ 323851 w 6119349"/>
              <a:gd name="connsiteY2" fmla="*/ 0 h 6858000"/>
              <a:gd name="connsiteX3" fmla="*/ 0 w 6119349"/>
              <a:gd name="connsiteY3" fmla="*/ 0 h 6858000"/>
              <a:gd name="connsiteX4" fmla="*/ 0 w 6119349"/>
              <a:gd name="connsiteY4" fmla="*/ 6858000 h 6858000"/>
              <a:gd name="connsiteX5" fmla="*/ 323851 w 6119349"/>
              <a:gd name="connsiteY5" fmla="*/ 6858000 h 6858000"/>
              <a:gd name="connsiteX6" fmla="*/ 1980895 w 6119349"/>
              <a:gd name="connsiteY6" fmla="*/ 6858000 h 6858000"/>
              <a:gd name="connsiteX7" fmla="*/ 2995083 w 6119349"/>
              <a:gd name="connsiteY7" fmla="*/ 6858000 h 6858000"/>
              <a:gd name="connsiteX8" fmla="*/ 2995083 w 6119349"/>
              <a:gd name="connsiteY8" fmla="*/ 6847549 h 6858000"/>
              <a:gd name="connsiteX9" fmla="*/ 3403093 w 6119349"/>
              <a:gd name="connsiteY9" fmla="*/ 6847549 h 6858000"/>
              <a:gd name="connsiteX10" fmla="*/ 3616595 w 6119349"/>
              <a:gd name="connsiteY10" fmla="*/ 6847549 h 6858000"/>
              <a:gd name="connsiteX11" fmla="*/ 3728351 w 6119349"/>
              <a:gd name="connsiteY11" fmla="*/ 6770384 h 6858000"/>
              <a:gd name="connsiteX12" fmla="*/ 4244999 w 6119349"/>
              <a:gd name="connsiteY12" fmla="*/ 6365836 h 6858000"/>
              <a:gd name="connsiteX13" fmla="*/ 6119349 w 6119349"/>
              <a:gd name="connsiteY13" fmla="*/ 3621068 h 6858000"/>
              <a:gd name="connsiteX14" fmla="*/ 4518450 w 6119349"/>
              <a:gd name="connsiteY14" fmla="*/ 25401 h 6858000"/>
              <a:gd name="connsiteX15" fmla="*/ 4496326 w 6119349"/>
              <a:gd name="connsiteY15" fmla="*/ 10450 h 6858000"/>
              <a:gd name="connsiteX16" fmla="*/ 3403093 w 6119349"/>
              <a:gd name="connsiteY16" fmla="*/ 10450 h 6858000"/>
              <a:gd name="connsiteX17" fmla="*/ 2995083 w 6119349"/>
              <a:gd name="connsiteY17" fmla="*/ 104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119349" h="6858000">
                <a:moveTo>
                  <a:pt x="2995083" y="0"/>
                </a:moveTo>
                <a:lnTo>
                  <a:pt x="1980895" y="0"/>
                </a:lnTo>
                <a:lnTo>
                  <a:pt x="323851" y="0"/>
                </a:lnTo>
                <a:lnTo>
                  <a:pt x="0" y="0"/>
                </a:lnTo>
                <a:lnTo>
                  <a:pt x="0" y="6858000"/>
                </a:lnTo>
                <a:lnTo>
                  <a:pt x="323851" y="6858000"/>
                </a:lnTo>
                <a:lnTo>
                  <a:pt x="1980895" y="6858000"/>
                </a:lnTo>
                <a:lnTo>
                  <a:pt x="2995083" y="6858000"/>
                </a:lnTo>
                <a:lnTo>
                  <a:pt x="2995083" y="6847549"/>
                </a:lnTo>
                <a:lnTo>
                  <a:pt x="3403093" y="6847549"/>
                </a:lnTo>
                <a:lnTo>
                  <a:pt x="3616595" y="6847549"/>
                </a:lnTo>
                <a:lnTo>
                  <a:pt x="3728351" y="6770384"/>
                </a:lnTo>
                <a:cubicBezTo>
                  <a:pt x="3902169" y="6643282"/>
                  <a:pt x="4072796" y="6505990"/>
                  <a:pt x="4244999" y="6365836"/>
                </a:cubicBezTo>
                <a:cubicBezTo>
                  <a:pt x="5190624" y="5596214"/>
                  <a:pt x="6119349" y="4964437"/>
                  <a:pt x="6119349" y="3621068"/>
                </a:cubicBezTo>
                <a:cubicBezTo>
                  <a:pt x="6119349" y="2097263"/>
                  <a:pt x="5545613" y="762791"/>
                  <a:pt x="4518450" y="25401"/>
                </a:cubicBezTo>
                <a:lnTo>
                  <a:pt x="4496326" y="10450"/>
                </a:lnTo>
                <a:lnTo>
                  <a:pt x="3403093" y="10450"/>
                </a:lnTo>
                <a:lnTo>
                  <a:pt x="2995083" y="1045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2" name="Freeform: Shape 71">
            <a:extLst>
              <a:ext uri="{FF2B5EF4-FFF2-40B4-BE49-F238E27FC236}">
                <a16:creationId xmlns:a16="http://schemas.microsoft.com/office/drawing/2014/main" id="{954DC750-3087-4E36-AD5D-5D8FCA91C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641"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C9A59EB7-8ECD-F15B-25FF-5751FF58D841}"/>
              </a:ext>
            </a:extLst>
          </p:cNvPr>
          <p:cNvSpPr>
            <a:spLocks noGrp="1"/>
          </p:cNvSpPr>
          <p:nvPr>
            <p:ph type="title"/>
          </p:nvPr>
        </p:nvSpPr>
        <p:spPr>
          <a:xfrm>
            <a:off x="570117" y="134703"/>
            <a:ext cx="6266618" cy="694637"/>
          </a:xfrm>
        </p:spPr>
        <p:txBody>
          <a:bodyPr vert="horz" lIns="109728" tIns="109728" rIns="109728" bIns="91440" rtlCol="0" anchor="b">
            <a:normAutofit/>
          </a:bodyPr>
          <a:lstStyle/>
          <a:p>
            <a:pPr>
              <a:lnSpc>
                <a:spcPct val="100000"/>
              </a:lnSpc>
            </a:pPr>
            <a:r>
              <a:rPr lang="en-US" dirty="0">
                <a:latin typeface="Arial" panose="020B0604020202020204" pitchFamily="34" charset="0"/>
                <a:cs typeface="Arial" panose="020B0604020202020204" pitchFamily="34" charset="0"/>
              </a:rPr>
              <a:t>Councilmember activities</a:t>
            </a:r>
          </a:p>
        </p:txBody>
      </p:sp>
      <p:sp>
        <p:nvSpPr>
          <p:cNvPr id="74" name="Freeform: Shape 73">
            <a:extLst>
              <a:ext uri="{FF2B5EF4-FFF2-40B4-BE49-F238E27FC236}">
                <a16:creationId xmlns:a16="http://schemas.microsoft.com/office/drawing/2014/main" id="{F14216FE-B0F1-4AE2-814B-B8459DC08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88518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8" name="Picture 7" descr="A group of people sitting at a table&#10;&#10;Description automatically generated">
            <a:extLst>
              <a:ext uri="{FF2B5EF4-FFF2-40B4-BE49-F238E27FC236}">
                <a16:creationId xmlns:a16="http://schemas.microsoft.com/office/drawing/2014/main" id="{3BAC5700-0930-539A-2D20-027EC30828A5}"/>
              </a:ext>
            </a:extLst>
          </p:cNvPr>
          <p:cNvPicPr>
            <a:picLocks noChangeAspect="1"/>
          </p:cNvPicPr>
          <p:nvPr/>
        </p:nvPicPr>
        <p:blipFill rotWithShape="1">
          <a:blip r:embed="rId2">
            <a:extLst>
              <a:ext uri="{28A0092B-C50C-407E-A947-70E740481C1C}">
                <a14:useLocalDpi xmlns:a14="http://schemas.microsoft.com/office/drawing/2010/main" val="0"/>
              </a:ext>
            </a:extLst>
          </a:blip>
          <a:srcRect t="14631" r="-2" b="-2"/>
          <a:stretch/>
        </p:blipFill>
        <p:spPr>
          <a:xfrm>
            <a:off x="6380400" y="4570"/>
            <a:ext cx="3058874" cy="3481803"/>
          </a:xfrm>
          <a:custGeom>
            <a:avLst/>
            <a:gdLst/>
            <a:ahLst/>
            <a:cxnLst/>
            <a:rect l="l" t="t" r="r" b="b"/>
            <a:pathLst>
              <a:path w="3058874" h="3470148">
                <a:moveTo>
                  <a:pt x="1619455" y="0"/>
                </a:moveTo>
                <a:lnTo>
                  <a:pt x="2712688" y="0"/>
                </a:lnTo>
                <a:lnTo>
                  <a:pt x="3058874" y="0"/>
                </a:lnTo>
                <a:lnTo>
                  <a:pt x="3058874" y="3470148"/>
                </a:lnTo>
                <a:lnTo>
                  <a:pt x="0" y="3470148"/>
                </a:lnTo>
                <a:lnTo>
                  <a:pt x="3126" y="3337395"/>
                </a:lnTo>
                <a:cubicBezTo>
                  <a:pt x="69921" y="1928213"/>
                  <a:pt x="634366" y="708413"/>
                  <a:pt x="1597331" y="14997"/>
                </a:cubicBezTo>
                <a:close/>
              </a:path>
            </a:pathLst>
          </a:custGeom>
        </p:spPr>
      </p:pic>
      <p:pic>
        <p:nvPicPr>
          <p:cNvPr id="9" name="Picture 8">
            <a:extLst>
              <a:ext uri="{FF2B5EF4-FFF2-40B4-BE49-F238E27FC236}">
                <a16:creationId xmlns:a16="http://schemas.microsoft.com/office/drawing/2014/main" id="{0806E73E-D7A4-8776-36AC-57F93964BC9B}"/>
              </a:ext>
            </a:extLst>
          </p:cNvPr>
          <p:cNvPicPr>
            <a:picLocks noChangeAspect="1"/>
          </p:cNvPicPr>
          <p:nvPr/>
        </p:nvPicPr>
        <p:blipFill rotWithShape="1">
          <a:blip r:embed="rId3">
            <a:extLst>
              <a:ext uri="{28A0092B-C50C-407E-A947-70E740481C1C}">
                <a14:useLocalDpi xmlns:a14="http://schemas.microsoft.com/office/drawing/2010/main" val="0"/>
              </a:ext>
            </a:extLst>
          </a:blip>
          <a:srcRect r="4" b="3701"/>
          <a:stretch/>
        </p:blipFill>
        <p:spPr>
          <a:xfrm>
            <a:off x="9480422" y="10"/>
            <a:ext cx="2711578" cy="3481793"/>
          </a:xfrm>
          <a:prstGeom prst="rect">
            <a:avLst/>
          </a:prstGeom>
        </p:spPr>
      </p:pic>
      <p:pic>
        <p:nvPicPr>
          <p:cNvPr id="6" name="Picture 5">
            <a:extLst>
              <a:ext uri="{FF2B5EF4-FFF2-40B4-BE49-F238E27FC236}">
                <a16:creationId xmlns:a16="http://schemas.microsoft.com/office/drawing/2014/main" id="{76245CA5-0F02-960E-BAED-0DA67FDECB0C}"/>
              </a:ext>
            </a:extLst>
          </p:cNvPr>
          <p:cNvPicPr>
            <a:picLocks noChangeAspect="1"/>
          </p:cNvPicPr>
          <p:nvPr/>
        </p:nvPicPr>
        <p:blipFill rotWithShape="1">
          <a:blip r:embed="rId4">
            <a:extLst>
              <a:ext uri="{28A0092B-C50C-407E-A947-70E740481C1C}">
                <a14:useLocalDpi xmlns:a14="http://schemas.microsoft.com/office/drawing/2010/main" val="0"/>
              </a:ext>
            </a:extLst>
          </a:blip>
          <a:srcRect t="21805" r="-1" b="35260"/>
          <a:stretch/>
        </p:blipFill>
        <p:spPr>
          <a:xfrm>
            <a:off x="6382118" y="3532094"/>
            <a:ext cx="5809882" cy="3325906"/>
          </a:xfrm>
          <a:custGeom>
            <a:avLst/>
            <a:gdLst/>
            <a:ahLst/>
            <a:cxnLst/>
            <a:rect l="l" t="t" r="r" b="b"/>
            <a:pathLst>
              <a:path w="5809882" h="3310128">
                <a:moveTo>
                  <a:pt x="1630" y="0"/>
                </a:moveTo>
                <a:lnTo>
                  <a:pt x="3451988" y="0"/>
                </a:lnTo>
                <a:lnTo>
                  <a:pt x="4053347" y="0"/>
                </a:lnTo>
                <a:lnTo>
                  <a:pt x="4901771" y="0"/>
                </a:lnTo>
                <a:lnTo>
                  <a:pt x="5491317" y="0"/>
                </a:lnTo>
                <a:lnTo>
                  <a:pt x="5809882" y="0"/>
                </a:lnTo>
                <a:lnTo>
                  <a:pt x="5809882" y="3310128"/>
                </a:lnTo>
                <a:lnTo>
                  <a:pt x="5491317" y="3310128"/>
                </a:lnTo>
                <a:lnTo>
                  <a:pt x="4053347" y="3310128"/>
                </a:lnTo>
                <a:lnTo>
                  <a:pt x="3451988" y="3310128"/>
                </a:lnTo>
                <a:lnTo>
                  <a:pt x="3451988" y="3305556"/>
                </a:lnTo>
                <a:lnTo>
                  <a:pt x="2716256" y="3305556"/>
                </a:lnTo>
                <a:lnTo>
                  <a:pt x="2502754" y="3305556"/>
                </a:lnTo>
                <a:lnTo>
                  <a:pt x="2390998" y="3228155"/>
                </a:lnTo>
                <a:cubicBezTo>
                  <a:pt x="2217180" y="3100664"/>
                  <a:pt x="2046553" y="2962953"/>
                  <a:pt x="1874350" y="2822370"/>
                </a:cubicBezTo>
                <a:cubicBezTo>
                  <a:pt x="928725" y="2050395"/>
                  <a:pt x="0" y="1416687"/>
                  <a:pt x="0" y="69212"/>
                </a:cubicBezTo>
                <a:close/>
              </a:path>
            </a:pathLst>
          </a:custGeom>
        </p:spPr>
      </p:pic>
      <p:sp>
        <p:nvSpPr>
          <p:cNvPr id="5" name="TextBox 4">
            <a:extLst>
              <a:ext uri="{FF2B5EF4-FFF2-40B4-BE49-F238E27FC236}">
                <a16:creationId xmlns:a16="http://schemas.microsoft.com/office/drawing/2014/main" id="{0E1D88D3-A903-F352-69AA-89598EB321F7}"/>
              </a:ext>
            </a:extLst>
          </p:cNvPr>
          <p:cNvSpPr txBox="1"/>
          <p:nvPr/>
        </p:nvSpPr>
        <p:spPr>
          <a:xfrm>
            <a:off x="169096" y="875061"/>
            <a:ext cx="6638256" cy="5848236"/>
          </a:xfrm>
          <a:prstGeom prst="rect">
            <a:avLst/>
          </a:prstGeom>
        </p:spPr>
        <p:txBody>
          <a:bodyPr vert="horz" lIns="109728" tIns="109728" rIns="109728" bIns="91440" rtlCol="0">
            <a:normAutofit/>
          </a:bodyPr>
          <a:lstStyle/>
          <a:p>
            <a:pPr marR="0" lvl="0" indent="0" fontAlgn="auto">
              <a:lnSpc>
                <a:spcPct val="120000"/>
              </a:lnSpc>
              <a:spcAft>
                <a:spcPts val="0"/>
              </a:spcAft>
              <a:buClrTx/>
              <a:buSzTx/>
              <a:buFont typeface="Corbel" panose="020B0503020204020204" pitchFamily="34" charset="0"/>
              <a:buNone/>
              <a:tabLst/>
              <a:defRPr/>
            </a:pPr>
            <a:r>
              <a:rPr kumimoji="0" lang="en-US" sz="1500" b="0" i="0" u="none" strike="noStrike" cap="none" normalizeH="0" noProof="0" dirty="0">
                <a:ln>
                  <a:noFill/>
                </a:ln>
                <a:effectLst/>
                <a:uLnTx/>
                <a:uFillTx/>
                <a:latin typeface="Arial" panose="020B0604020202020204" pitchFamily="34" charset="0"/>
                <a:cs typeface="Arial" panose="020B0604020202020204" pitchFamily="34" charset="0"/>
              </a:rPr>
              <a:t>5/20 Attended Mt Rainier Vision Zero Task Force community meeting </a:t>
            </a:r>
          </a:p>
          <a:p>
            <a:pPr marR="0" lvl="0" indent="0" fontAlgn="auto">
              <a:lnSpc>
                <a:spcPct val="120000"/>
              </a:lnSpc>
              <a:spcAft>
                <a:spcPts val="0"/>
              </a:spcAft>
              <a:buClrTx/>
              <a:buSzTx/>
              <a:buFont typeface="Corbel" panose="020B0503020204020204" pitchFamily="34" charset="0"/>
              <a:buNone/>
              <a:tabLst/>
              <a:defRPr/>
            </a:pPr>
            <a:r>
              <a:rPr kumimoji="0" lang="en-US" sz="1500" b="0" i="0" u="none" strike="noStrike" cap="none" normalizeH="0" noProof="0" dirty="0">
                <a:ln>
                  <a:noFill/>
                </a:ln>
                <a:effectLst/>
                <a:uLnTx/>
                <a:uFillTx/>
                <a:latin typeface="Arial" panose="020B0604020202020204" pitchFamily="34" charset="0"/>
                <a:cs typeface="Arial" panose="020B0604020202020204" pitchFamily="34" charset="0"/>
              </a:rPr>
              <a:t>5/24 Meeting with PG County Public School board representative Pamela Boozer-Strother</a:t>
            </a:r>
          </a:p>
          <a:p>
            <a:pPr marR="0" lvl="0" indent="0" fontAlgn="auto">
              <a:lnSpc>
                <a:spcPct val="120000"/>
              </a:lnSpc>
              <a:spcAft>
                <a:spcPts val="0"/>
              </a:spcAft>
              <a:buClrTx/>
              <a:buSzTx/>
              <a:buFont typeface="Corbel" panose="020B0503020204020204" pitchFamily="34" charset="0"/>
              <a:buNone/>
              <a:tabLst/>
              <a:defRPr/>
            </a:pPr>
            <a:r>
              <a:rPr kumimoji="0" lang="en-US" sz="1500" b="0" i="0" u="none" strike="noStrike" cap="none" normalizeH="0" noProof="0" dirty="0">
                <a:ln>
                  <a:noFill/>
                </a:ln>
                <a:effectLst/>
                <a:uLnTx/>
                <a:uFillTx/>
                <a:latin typeface="Arial" panose="020B0604020202020204" pitchFamily="34" charset="0"/>
                <a:cs typeface="Arial" panose="020B0604020202020204" pitchFamily="34" charset="0"/>
              </a:rPr>
              <a:t>5/25 Attended PG County Councilmember Fisher’s Public Safety Town Hall</a:t>
            </a:r>
          </a:p>
          <a:p>
            <a:pPr marR="0" lvl="0" indent="0" fontAlgn="auto">
              <a:lnSpc>
                <a:spcPct val="120000"/>
              </a:lnSpc>
              <a:spcAft>
                <a:spcPts val="0"/>
              </a:spcAft>
              <a:buClrTx/>
              <a:buSzTx/>
              <a:buFont typeface="Corbel" panose="020B0503020204020204" pitchFamily="34" charset="0"/>
              <a:buNone/>
              <a:tabLst/>
              <a:defRPr/>
            </a:pPr>
            <a:r>
              <a:rPr kumimoji="0" lang="en-US" sz="1500" b="0" i="0" u="none" strike="noStrike" cap="none" normalizeH="0" noProof="0" dirty="0">
                <a:ln>
                  <a:noFill/>
                </a:ln>
                <a:effectLst/>
                <a:uLnTx/>
                <a:uFillTx/>
                <a:latin typeface="Arial" panose="020B0604020202020204" pitchFamily="34" charset="0"/>
                <a:cs typeface="Arial" panose="020B0604020202020204" pitchFamily="34" charset="0"/>
              </a:rPr>
              <a:t>5/30 Attended Mt Rainier council meeting with Vision Zero Action Plan presentation</a:t>
            </a:r>
          </a:p>
          <a:p>
            <a:pPr marR="0" lvl="0" indent="0" fontAlgn="auto">
              <a:lnSpc>
                <a:spcPct val="120000"/>
              </a:lnSpc>
              <a:spcAft>
                <a:spcPts val="0"/>
              </a:spcAft>
              <a:buClrTx/>
              <a:buSzTx/>
              <a:buFont typeface="Corbel" panose="020B0503020204020204" pitchFamily="34" charset="0"/>
              <a:buNone/>
              <a:tabLst/>
              <a:defRPr/>
            </a:pPr>
            <a:r>
              <a:rPr kumimoji="0" lang="en-US" sz="1500" b="0" i="0" u="none" strike="noStrike" cap="none" normalizeH="0" noProof="0" dirty="0">
                <a:ln>
                  <a:noFill/>
                </a:ln>
                <a:effectLst/>
                <a:uLnTx/>
                <a:uFillTx/>
                <a:latin typeface="Arial" panose="020B0604020202020204" pitchFamily="34" charset="0"/>
                <a:cs typeface="Arial" panose="020B0604020202020204" pitchFamily="34" charset="0"/>
              </a:rPr>
              <a:t>6/1 Attended WMATA Better Bus Network meeting</a:t>
            </a:r>
          </a:p>
          <a:p>
            <a:pPr marR="0" lvl="0" indent="0" fontAlgn="auto">
              <a:lnSpc>
                <a:spcPct val="120000"/>
              </a:lnSpc>
              <a:spcAft>
                <a:spcPts val="0"/>
              </a:spcAft>
              <a:buClrTx/>
              <a:buSzTx/>
              <a:buFont typeface="Corbel" panose="020B0503020204020204" pitchFamily="34" charset="0"/>
              <a:buNone/>
              <a:tabLst/>
              <a:defRPr/>
            </a:pPr>
            <a:r>
              <a:rPr kumimoji="0" lang="en-US" sz="1500" b="0" i="0" u="none" strike="noStrike" cap="none" normalizeH="0" noProof="0" dirty="0">
                <a:ln>
                  <a:noFill/>
                </a:ln>
                <a:effectLst/>
                <a:uLnTx/>
                <a:uFillTx/>
                <a:latin typeface="Arial" panose="020B0604020202020204" pitchFamily="34" charset="0"/>
                <a:cs typeface="Arial" panose="020B0604020202020204" pitchFamily="34" charset="0"/>
              </a:rPr>
              <a:t>6/2 Meeting with Mt Rainier council members on SS4A / Vision Zero</a:t>
            </a:r>
          </a:p>
          <a:p>
            <a:pPr marR="0" lvl="0" indent="0" fontAlgn="auto">
              <a:lnSpc>
                <a:spcPct val="120000"/>
              </a:lnSpc>
              <a:spcAft>
                <a:spcPts val="0"/>
              </a:spcAft>
              <a:buClrTx/>
              <a:buSzTx/>
              <a:buFont typeface="Corbel" panose="020B0503020204020204" pitchFamily="34" charset="0"/>
              <a:buNone/>
              <a:tabLst/>
              <a:defRPr/>
            </a:pPr>
            <a:r>
              <a:rPr kumimoji="0" lang="en-US" sz="1500" b="0" i="0" u="none" strike="noStrike" cap="none" normalizeH="0" noProof="0" dirty="0">
                <a:ln>
                  <a:noFill/>
                </a:ln>
                <a:effectLst/>
                <a:uLnTx/>
                <a:uFillTx/>
                <a:latin typeface="Arial" panose="020B0604020202020204" pitchFamily="34" charset="0"/>
                <a:cs typeface="Arial" panose="020B0604020202020204" pitchFamily="34" charset="0"/>
              </a:rPr>
              <a:t>6/2 Secured PG County Vision Zero tabling materials for BPD</a:t>
            </a:r>
          </a:p>
          <a:p>
            <a:pPr marR="0" lvl="0" fontAlgn="auto">
              <a:lnSpc>
                <a:spcPct val="120000"/>
              </a:lnSpc>
              <a:spcAft>
                <a:spcPts val="0"/>
              </a:spcAft>
              <a:buClrTx/>
              <a:buSzTx/>
              <a:buFont typeface="Corbel" panose="020B0503020204020204" pitchFamily="34" charset="0"/>
              <a:tabLst/>
              <a:defRPr/>
            </a:pPr>
            <a:r>
              <a:rPr kumimoji="0" lang="en-US" sz="1500" i="0" u="none" strike="noStrike" cap="none" normalizeH="0" noProof="0" dirty="0">
                <a:ln>
                  <a:noFill/>
                </a:ln>
                <a:effectLst/>
                <a:uLnTx/>
                <a:uFillTx/>
                <a:latin typeface="Arial" panose="020B0604020202020204" pitchFamily="34" charset="0"/>
                <a:cs typeface="Arial" panose="020B0604020202020204" pitchFamily="34" charset="0"/>
              </a:rPr>
              <a:t>6/5 Meeting with US Rep Ivey’s office grant coordinator</a:t>
            </a:r>
          </a:p>
          <a:p>
            <a:pPr marR="0" lvl="0" fontAlgn="auto">
              <a:lnSpc>
                <a:spcPct val="120000"/>
              </a:lnSpc>
              <a:spcAft>
                <a:spcPts val="0"/>
              </a:spcAft>
              <a:buClrTx/>
              <a:buSzTx/>
              <a:buFont typeface="Corbel" panose="020B0503020204020204" pitchFamily="34" charset="0"/>
              <a:tabLst/>
              <a:defRPr/>
            </a:pPr>
            <a:r>
              <a:rPr lang="en-US" sz="1500" dirty="0">
                <a:latin typeface="Arial" panose="020B0604020202020204" pitchFamily="34" charset="0"/>
                <a:cs typeface="Arial" panose="020B0604020202020204" pitchFamily="34" charset="0"/>
              </a:rPr>
              <a:t>6/7 Meeting with D47 Quarterly Conversation with State Highway Administration</a:t>
            </a:r>
          </a:p>
          <a:p>
            <a:pPr marR="0" lvl="0" fontAlgn="auto">
              <a:lnSpc>
                <a:spcPct val="120000"/>
              </a:lnSpc>
              <a:spcAft>
                <a:spcPts val="0"/>
              </a:spcAft>
              <a:buClrTx/>
              <a:buSzTx/>
              <a:buFont typeface="Corbel" panose="020B0503020204020204" pitchFamily="34" charset="0"/>
              <a:tabLst/>
              <a:defRPr/>
            </a:pPr>
            <a:r>
              <a:rPr lang="en-US" sz="1500" dirty="0">
                <a:latin typeface="Arial" panose="020B0604020202020204" pitchFamily="34" charset="0"/>
                <a:cs typeface="Arial" panose="020B0604020202020204" pitchFamily="34" charset="0"/>
              </a:rPr>
              <a:t>6/2 Brentwood Native Plant Network yard sign submission review</a:t>
            </a:r>
          </a:p>
          <a:p>
            <a:pPr marR="0" lvl="0" fontAlgn="auto">
              <a:lnSpc>
                <a:spcPct val="120000"/>
              </a:lnSpc>
              <a:spcAft>
                <a:spcPts val="0"/>
              </a:spcAft>
              <a:buClrTx/>
              <a:buSzTx/>
              <a:buFont typeface="Corbel" panose="020B0503020204020204" pitchFamily="34" charset="0"/>
              <a:tabLst/>
              <a:defRPr/>
            </a:pPr>
            <a:r>
              <a:rPr lang="en-US" sz="1500" dirty="0">
                <a:latin typeface="Arial" panose="020B0604020202020204" pitchFamily="34" charset="0"/>
                <a:cs typeface="Arial" panose="020B0604020202020204" pitchFamily="34" charset="0"/>
              </a:rPr>
              <a:t>6/11 Meeting with Green Team co-chair </a:t>
            </a:r>
          </a:p>
          <a:p>
            <a:pPr marR="0" lvl="0" fontAlgn="auto">
              <a:lnSpc>
                <a:spcPct val="120000"/>
              </a:lnSpc>
              <a:spcAft>
                <a:spcPts val="0"/>
              </a:spcAft>
              <a:buClrTx/>
              <a:buSzTx/>
              <a:buFont typeface="Corbel" panose="020B0503020204020204" pitchFamily="34" charset="0"/>
              <a:tabLst/>
              <a:defRPr/>
            </a:pPr>
            <a:r>
              <a:rPr kumimoji="0" lang="en-US" sz="1500" i="0" u="none" strike="noStrike" cap="none" normalizeH="0" noProof="0" dirty="0">
                <a:ln>
                  <a:noFill/>
                </a:ln>
                <a:effectLst/>
                <a:uLnTx/>
                <a:uFillTx/>
                <a:latin typeface="Arial" panose="020B0604020202020204" pitchFamily="34" charset="0"/>
                <a:cs typeface="Arial" panose="020B0604020202020204" pitchFamily="34" charset="0"/>
              </a:rPr>
              <a:t>6/13 NLC Local Democracy We</a:t>
            </a:r>
            <a:r>
              <a:rPr lang="en-US" sz="1500" dirty="0" err="1">
                <a:latin typeface="Arial" panose="020B0604020202020204" pitchFamily="34" charset="0"/>
                <a:cs typeface="Arial" panose="020B0604020202020204" pitchFamily="34" charset="0"/>
              </a:rPr>
              <a:t>binar</a:t>
            </a:r>
            <a:r>
              <a:rPr lang="en-US" sz="1500" dirty="0">
                <a:latin typeface="Arial" panose="020B0604020202020204" pitchFamily="34" charset="0"/>
                <a:cs typeface="Arial" panose="020B0604020202020204" pitchFamily="34" charset="0"/>
              </a:rPr>
              <a:t> </a:t>
            </a:r>
          </a:p>
          <a:p>
            <a:pPr marR="0" lvl="0" fontAlgn="auto">
              <a:lnSpc>
                <a:spcPct val="120000"/>
              </a:lnSpc>
              <a:spcAft>
                <a:spcPts val="0"/>
              </a:spcAft>
              <a:buClrTx/>
              <a:buSzTx/>
              <a:buFont typeface="Corbel" panose="020B0503020204020204" pitchFamily="34" charset="0"/>
              <a:tabLst/>
              <a:defRPr/>
            </a:pPr>
            <a:r>
              <a:rPr kumimoji="0" lang="en-US" sz="1500" i="0" u="none" strike="noStrike" cap="none" normalizeH="0" noProof="0" dirty="0">
                <a:ln>
                  <a:noFill/>
                </a:ln>
                <a:effectLst/>
                <a:uLnTx/>
                <a:uFillTx/>
                <a:latin typeface="Arial" panose="020B0604020202020204" pitchFamily="34" charset="0"/>
                <a:cs typeface="Arial" panose="020B0604020202020204" pitchFamily="34" charset="0"/>
              </a:rPr>
              <a:t>6/13 </a:t>
            </a:r>
            <a:r>
              <a:rPr lang="en-US" sz="1500" dirty="0">
                <a:latin typeface="Arial" panose="020B0604020202020204" pitchFamily="34" charset="0"/>
                <a:cs typeface="Arial" panose="020B0604020202020204" pitchFamily="34" charset="0"/>
              </a:rPr>
              <a:t>Pride Celebration &amp; Drag Story Hour with support from Mt Rainier Mayor and North Brentwood council</a:t>
            </a:r>
          </a:p>
          <a:p>
            <a:pPr marR="0" lvl="0" fontAlgn="auto">
              <a:lnSpc>
                <a:spcPct val="120000"/>
              </a:lnSpc>
              <a:spcAft>
                <a:spcPts val="0"/>
              </a:spcAft>
              <a:buClrTx/>
              <a:buSzTx/>
              <a:buFont typeface="Corbel" panose="020B0503020204020204" pitchFamily="34" charset="0"/>
              <a:tabLst/>
              <a:defRPr/>
            </a:pPr>
            <a:r>
              <a:rPr kumimoji="0" lang="en-US" sz="1500" i="0" u="none" strike="noStrike" cap="none" normalizeH="0" noProof="0" dirty="0">
                <a:ln>
                  <a:noFill/>
                </a:ln>
                <a:effectLst/>
                <a:uLnTx/>
                <a:uFillTx/>
                <a:latin typeface="Arial" panose="020B0604020202020204" pitchFamily="34" charset="0"/>
                <a:cs typeface="Arial" panose="020B0604020202020204" pitchFamily="34" charset="0"/>
              </a:rPr>
              <a:t>6/14 Meeting with Maryland-National Capital Park and Planning Commission on Planning Assistance to Municipalities and Communities</a:t>
            </a:r>
          </a:p>
          <a:p>
            <a:pPr marR="0" lvl="0" fontAlgn="auto">
              <a:lnSpc>
                <a:spcPct val="120000"/>
              </a:lnSpc>
              <a:spcAft>
                <a:spcPts val="0"/>
              </a:spcAft>
              <a:buClrTx/>
              <a:buSzTx/>
              <a:buFont typeface="Corbel" panose="020B0503020204020204" pitchFamily="34" charset="0"/>
              <a:tabLst/>
              <a:defRPr/>
            </a:pPr>
            <a:r>
              <a:rPr lang="en-US" sz="1500" dirty="0">
                <a:latin typeface="Arial" panose="020B0604020202020204" pitchFamily="34" charset="0"/>
                <a:cs typeface="Arial" panose="020B0604020202020204" pitchFamily="34" charset="0"/>
              </a:rPr>
              <a:t>6/14 Attended Pepco &amp; Sustainable Maryland open office hours</a:t>
            </a:r>
            <a:endParaRPr kumimoji="0" lang="en-US" sz="1500" i="0" u="none" strike="noStrike" cap="none" normalizeH="0" noProof="0" dirty="0">
              <a:ln>
                <a:noFill/>
              </a:ln>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9807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9B0F7D69-D93C-4C38-A23D-76E000D69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Shape 28">
            <a:extLst>
              <a:ext uri="{FF2B5EF4-FFF2-40B4-BE49-F238E27FC236}">
                <a16:creationId xmlns:a16="http://schemas.microsoft.com/office/drawing/2014/main" id="{8CD419D4-EA9D-42D9-BF62-B07F0B7B67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1" name="Freeform: Shape 30">
            <a:extLst>
              <a:ext uri="{FF2B5EF4-FFF2-40B4-BE49-F238E27FC236}">
                <a16:creationId xmlns:a16="http://schemas.microsoft.com/office/drawing/2014/main" id="{1C6FEC9B-9608-4181-A9E5-A1B80E720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3" name="Freeform: Shape 32">
            <a:extLst>
              <a:ext uri="{FF2B5EF4-FFF2-40B4-BE49-F238E27FC236}">
                <a16:creationId xmlns:a16="http://schemas.microsoft.com/office/drawing/2014/main" id="{AB1564ED-F26F-451D-97D6-A6EC3E83FD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35" name="Freeform: Shape 34">
            <a:extLst>
              <a:ext uri="{FF2B5EF4-FFF2-40B4-BE49-F238E27FC236}">
                <a16:creationId xmlns:a16="http://schemas.microsoft.com/office/drawing/2014/main" id="{0CA184B6-3482-4F43-87F0-BC765DCFD8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7" name="Freeform: Shape 36">
            <a:extLst>
              <a:ext uri="{FF2B5EF4-FFF2-40B4-BE49-F238E27FC236}">
                <a16:creationId xmlns:a16="http://schemas.microsoft.com/office/drawing/2014/main" id="{6C869923-8380-4244-9548-802C330638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9" name="Freeform: Shape 38">
            <a:extLst>
              <a:ext uri="{FF2B5EF4-FFF2-40B4-BE49-F238E27FC236}">
                <a16:creationId xmlns:a16="http://schemas.microsoft.com/office/drawing/2014/main" id="{C06255F2-BC67-4DDE-B34E-AC4BA21838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1" name="Freeform: Shape 40">
            <a:extLst>
              <a:ext uri="{FF2B5EF4-FFF2-40B4-BE49-F238E27FC236}">
                <a16:creationId xmlns:a16="http://schemas.microsoft.com/office/drawing/2014/main" id="{55169443-FCCD-4C0A-8C69-18CD3FA09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useBgFill="1">
        <p:nvSpPr>
          <p:cNvPr id="43" name="Rectangle 42">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5" name="Freeform: Shape 44">
            <a:extLst>
              <a:ext uri="{FF2B5EF4-FFF2-40B4-BE49-F238E27FC236}">
                <a16:creationId xmlns:a16="http://schemas.microsoft.com/office/drawing/2014/main" id="{C7D887A3-61AD-4674-BC53-8DFA8CF7B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7" name="Freeform: Shape 46">
            <a:extLst>
              <a:ext uri="{FF2B5EF4-FFF2-40B4-BE49-F238E27FC236}">
                <a16:creationId xmlns:a16="http://schemas.microsoft.com/office/drawing/2014/main" id="{479F0FB3-8461-462D-84A2-53106FBF4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53480"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9" name="Freeform: Shape 48">
            <a:extLst>
              <a:ext uri="{FF2B5EF4-FFF2-40B4-BE49-F238E27FC236}">
                <a16:creationId xmlns:a16="http://schemas.microsoft.com/office/drawing/2014/main" id="{11E3C311-4E8A-45D9-97BF-07F5FD3469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58825"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Content Placeholder 4" descr="A picture containing logo, graphics, font, text&#10;&#10;Description automatically generated">
            <a:extLst>
              <a:ext uri="{FF2B5EF4-FFF2-40B4-BE49-F238E27FC236}">
                <a16:creationId xmlns:a16="http://schemas.microsoft.com/office/drawing/2014/main" id="{660D1E59-5440-46EA-9926-689F8CA93D8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0061" r="16973"/>
          <a:stretch/>
        </p:blipFill>
        <p:spPr>
          <a:xfrm>
            <a:off x="7187979" y="10"/>
            <a:ext cx="5004021" cy="6857990"/>
          </a:xfrm>
          <a:custGeom>
            <a:avLst/>
            <a:gdLst/>
            <a:ahLst/>
            <a:cxnLst/>
            <a:rect l="l" t="t" r="r" b="b"/>
            <a:pathLst>
              <a:path w="4901771" h="6858000">
                <a:moveTo>
                  <a:pt x="1623023" y="0"/>
                </a:moveTo>
                <a:lnTo>
                  <a:pt x="2716256" y="0"/>
                </a:lnTo>
                <a:lnTo>
                  <a:pt x="3496422" y="0"/>
                </a:lnTo>
                <a:lnTo>
                  <a:pt x="4544484" y="0"/>
                </a:lnTo>
                <a:lnTo>
                  <a:pt x="4710787" y="0"/>
                </a:lnTo>
                <a:lnTo>
                  <a:pt x="4901771" y="0"/>
                </a:lnTo>
                <a:lnTo>
                  <a:pt x="4901771" y="6858000"/>
                </a:lnTo>
                <a:lnTo>
                  <a:pt x="4710787" y="6858000"/>
                </a:lnTo>
                <a:lnTo>
                  <a:pt x="4544484" y="6858000"/>
                </a:lnTo>
                <a:lnTo>
                  <a:pt x="3496422"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p:spPr>
      </p:pic>
      <p:sp>
        <p:nvSpPr>
          <p:cNvPr id="2" name="Title 1">
            <a:extLst>
              <a:ext uri="{FF2B5EF4-FFF2-40B4-BE49-F238E27FC236}">
                <a16:creationId xmlns:a16="http://schemas.microsoft.com/office/drawing/2014/main" id="{3DA16D61-C7A4-73E1-63B1-05A01717FEFA}"/>
              </a:ext>
            </a:extLst>
          </p:cNvPr>
          <p:cNvSpPr>
            <a:spLocks noGrp="1"/>
          </p:cNvSpPr>
          <p:nvPr>
            <p:ph type="title"/>
          </p:nvPr>
        </p:nvSpPr>
        <p:spPr>
          <a:xfrm>
            <a:off x="140823" y="918005"/>
            <a:ext cx="7442521" cy="3066706"/>
          </a:xfrm>
        </p:spPr>
        <p:txBody>
          <a:bodyPr vert="horz" lIns="109728" tIns="109728" rIns="109728" bIns="91440" rtlCol="0" anchor="b">
            <a:normAutofit/>
          </a:bodyPr>
          <a:lstStyle/>
          <a:p>
            <a:pPr>
              <a:lnSpc>
                <a:spcPct val="110000"/>
              </a:lnSpc>
            </a:pPr>
            <a:r>
              <a:rPr lang="en-US" sz="4200" dirty="0">
                <a:solidFill>
                  <a:schemeClr val="tx1">
                    <a:lumMod val="85000"/>
                    <a:lumOff val="15000"/>
                  </a:schemeClr>
                </a:solidFill>
              </a:rPr>
              <a:t>Sustainable Brentwood Green Team Tree Committee </a:t>
            </a:r>
          </a:p>
        </p:txBody>
      </p:sp>
    </p:spTree>
    <p:extLst>
      <p:ext uri="{BB962C8B-B14F-4D97-AF65-F5344CB8AC3E}">
        <p14:creationId xmlns:p14="http://schemas.microsoft.com/office/powerpoint/2010/main" val="365808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68" name="Rectangle 67">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6" name="Picture 5" descr="A group of people in a garden">
            <a:extLst>
              <a:ext uri="{FF2B5EF4-FFF2-40B4-BE49-F238E27FC236}">
                <a16:creationId xmlns:a16="http://schemas.microsoft.com/office/drawing/2014/main" id="{42532E59-4296-90F4-CF9D-C275295CA04E}"/>
              </a:ext>
            </a:extLst>
          </p:cNvPr>
          <p:cNvPicPr>
            <a:picLocks noChangeAspect="1"/>
          </p:cNvPicPr>
          <p:nvPr/>
        </p:nvPicPr>
        <p:blipFill rotWithShape="1">
          <a:blip r:embed="rId2">
            <a:extLst>
              <a:ext uri="{28A0092B-C50C-407E-A947-70E740481C1C}">
                <a14:useLocalDpi xmlns:a14="http://schemas.microsoft.com/office/drawing/2010/main" val="0"/>
              </a:ext>
            </a:extLst>
          </a:blip>
          <a:srcRect t="7125" r="-1" b="9568"/>
          <a:stretch/>
        </p:blipFill>
        <p:spPr>
          <a:xfrm>
            <a:off x="20" y="-1"/>
            <a:ext cx="3604040" cy="2251810"/>
          </a:xfrm>
          <a:prstGeom prst="rect">
            <a:avLst/>
          </a:prstGeom>
        </p:spPr>
      </p:pic>
      <p:pic>
        <p:nvPicPr>
          <p:cNvPr id="19" name="Picture 18" descr="A group of people standing in a yard&#10;&#10;Description automatically generated with medium confidence">
            <a:extLst>
              <a:ext uri="{FF2B5EF4-FFF2-40B4-BE49-F238E27FC236}">
                <a16:creationId xmlns:a16="http://schemas.microsoft.com/office/drawing/2014/main" id="{DD1005FB-ACB0-D988-7246-B7DE185AFF40}"/>
              </a:ext>
            </a:extLst>
          </p:cNvPr>
          <p:cNvPicPr>
            <a:picLocks noChangeAspect="1"/>
          </p:cNvPicPr>
          <p:nvPr/>
        </p:nvPicPr>
        <p:blipFill rotWithShape="1">
          <a:blip r:embed="rId3">
            <a:extLst>
              <a:ext uri="{28A0092B-C50C-407E-A947-70E740481C1C}">
                <a14:useLocalDpi xmlns:a14="http://schemas.microsoft.com/office/drawing/2010/main" val="0"/>
              </a:ext>
            </a:extLst>
          </a:blip>
          <a:srcRect t="5734" r="-1" b="10958"/>
          <a:stretch/>
        </p:blipFill>
        <p:spPr>
          <a:xfrm>
            <a:off x="20" y="4613843"/>
            <a:ext cx="3604040" cy="2251810"/>
          </a:xfrm>
          <a:custGeom>
            <a:avLst/>
            <a:gdLst/>
            <a:ahLst/>
            <a:cxnLst/>
            <a:rect l="l" t="t" r="r" b="b"/>
            <a:pathLst>
              <a:path w="3604060" h="6858000">
                <a:moveTo>
                  <a:pt x="0" y="0"/>
                </a:moveTo>
                <a:lnTo>
                  <a:pt x="3604060" y="0"/>
                </a:lnTo>
                <a:lnTo>
                  <a:pt x="3604060" y="6858000"/>
                </a:lnTo>
                <a:lnTo>
                  <a:pt x="0" y="6858000"/>
                </a:lnTo>
                <a:close/>
              </a:path>
            </a:pathLst>
          </a:custGeom>
        </p:spPr>
      </p:pic>
      <p:pic>
        <p:nvPicPr>
          <p:cNvPr id="9" name="Picture 8" descr="A plant next to a fence&#10;&#10;Description automatically generated with low confidence">
            <a:extLst>
              <a:ext uri="{FF2B5EF4-FFF2-40B4-BE49-F238E27FC236}">
                <a16:creationId xmlns:a16="http://schemas.microsoft.com/office/drawing/2014/main" id="{79194DED-35EE-9155-3CA4-97BFCA862F08}"/>
              </a:ext>
            </a:extLst>
          </p:cNvPr>
          <p:cNvPicPr>
            <a:picLocks noChangeAspect="1"/>
          </p:cNvPicPr>
          <p:nvPr/>
        </p:nvPicPr>
        <p:blipFill rotWithShape="1">
          <a:blip r:embed="rId4">
            <a:extLst>
              <a:ext uri="{28A0092B-C50C-407E-A947-70E740481C1C}">
                <a14:useLocalDpi xmlns:a14="http://schemas.microsoft.com/office/drawing/2010/main" val="0"/>
              </a:ext>
            </a:extLst>
          </a:blip>
          <a:srcRect t="5221" r="-2" b="11051"/>
          <a:stretch/>
        </p:blipFill>
        <p:spPr>
          <a:xfrm>
            <a:off x="3649780" y="-1"/>
            <a:ext cx="6143205" cy="6858000"/>
          </a:xfrm>
          <a:custGeom>
            <a:avLst/>
            <a:gdLst/>
            <a:ahLst/>
            <a:cxnLst/>
            <a:rect l="l" t="t" r="r" b="b"/>
            <a:pathLst>
              <a:path w="6105573" h="6858000">
                <a:moveTo>
                  <a:pt x="0" y="0"/>
                </a:moveTo>
                <a:lnTo>
                  <a:pt x="5225842" y="0"/>
                </a:lnTo>
                <a:lnTo>
                  <a:pt x="5203718" y="14997"/>
                </a:lnTo>
                <a:cubicBezTo>
                  <a:pt x="4176555" y="754641"/>
                  <a:pt x="3602819" y="2093192"/>
                  <a:pt x="3602819" y="3621656"/>
                </a:cubicBezTo>
                <a:cubicBezTo>
                  <a:pt x="3602819" y="4969131"/>
                  <a:pt x="4531544" y="5602839"/>
                  <a:pt x="5477169" y="6374814"/>
                </a:cubicBezTo>
                <a:cubicBezTo>
                  <a:pt x="5649372" y="6515397"/>
                  <a:pt x="5819999" y="6653108"/>
                  <a:pt x="5993817" y="6780599"/>
                </a:cubicBezTo>
                <a:lnTo>
                  <a:pt x="6105573" y="6858000"/>
                </a:lnTo>
                <a:lnTo>
                  <a:pt x="0" y="6858000"/>
                </a:lnTo>
                <a:close/>
              </a:path>
            </a:pathLst>
          </a:custGeom>
        </p:spPr>
      </p:pic>
      <p:sp>
        <p:nvSpPr>
          <p:cNvPr id="70" name="Freeform: Shape 69">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72" name="Freeform: Shape 71">
            <a:extLst>
              <a:ext uri="{FF2B5EF4-FFF2-40B4-BE49-F238E27FC236}">
                <a16:creationId xmlns:a16="http://schemas.microsoft.com/office/drawing/2014/main" id="{8B598134-D292-43E6-9C55-1171980469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93592" y="0"/>
            <a:ext cx="4998409" cy="6858000"/>
          </a:xfrm>
          <a:custGeom>
            <a:avLst/>
            <a:gdLst>
              <a:gd name="connsiteX0" fmla="*/ 1623023 w 4901771"/>
              <a:gd name="connsiteY0" fmla="*/ 0 h 6858000"/>
              <a:gd name="connsiteX1" fmla="*/ 2716256 w 4901771"/>
              <a:gd name="connsiteY1" fmla="*/ 0 h 6858000"/>
              <a:gd name="connsiteX2" fmla="*/ 3496422 w 4901771"/>
              <a:gd name="connsiteY2" fmla="*/ 0 h 6858000"/>
              <a:gd name="connsiteX3" fmla="*/ 4544484 w 4901771"/>
              <a:gd name="connsiteY3" fmla="*/ 0 h 6858000"/>
              <a:gd name="connsiteX4" fmla="*/ 4710787 w 4901771"/>
              <a:gd name="connsiteY4" fmla="*/ 0 h 6858000"/>
              <a:gd name="connsiteX5" fmla="*/ 4901771 w 4901771"/>
              <a:gd name="connsiteY5" fmla="*/ 0 h 6858000"/>
              <a:gd name="connsiteX6" fmla="*/ 4901771 w 4901771"/>
              <a:gd name="connsiteY6" fmla="*/ 6858000 h 6858000"/>
              <a:gd name="connsiteX7" fmla="*/ 4710787 w 4901771"/>
              <a:gd name="connsiteY7" fmla="*/ 6858000 h 6858000"/>
              <a:gd name="connsiteX8" fmla="*/ 4544484 w 4901771"/>
              <a:gd name="connsiteY8" fmla="*/ 6858000 h 6858000"/>
              <a:gd name="connsiteX9" fmla="*/ 3496422 w 4901771"/>
              <a:gd name="connsiteY9" fmla="*/ 6858000 h 6858000"/>
              <a:gd name="connsiteX10" fmla="*/ 2716256 w 4901771"/>
              <a:gd name="connsiteY10" fmla="*/ 6858000 h 6858000"/>
              <a:gd name="connsiteX11" fmla="*/ 2502754 w 4901771"/>
              <a:gd name="connsiteY11" fmla="*/ 6858000 h 6858000"/>
              <a:gd name="connsiteX12" fmla="*/ 2390998 w 4901771"/>
              <a:gd name="connsiteY12" fmla="*/ 6780599 h 6858000"/>
              <a:gd name="connsiteX13" fmla="*/ 1874350 w 4901771"/>
              <a:gd name="connsiteY13" fmla="*/ 6374814 h 6858000"/>
              <a:gd name="connsiteX14" fmla="*/ 0 w 4901771"/>
              <a:gd name="connsiteY14" fmla="*/ 3621656 h 6858000"/>
              <a:gd name="connsiteX15" fmla="*/ 1600899 w 4901771"/>
              <a:gd name="connsiteY15"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01771" h="6858000">
                <a:moveTo>
                  <a:pt x="1623023" y="0"/>
                </a:moveTo>
                <a:lnTo>
                  <a:pt x="2716256" y="0"/>
                </a:lnTo>
                <a:lnTo>
                  <a:pt x="3496422" y="0"/>
                </a:lnTo>
                <a:lnTo>
                  <a:pt x="4544484" y="0"/>
                </a:lnTo>
                <a:lnTo>
                  <a:pt x="4710787" y="0"/>
                </a:lnTo>
                <a:lnTo>
                  <a:pt x="4901771" y="0"/>
                </a:lnTo>
                <a:lnTo>
                  <a:pt x="4901771" y="6858000"/>
                </a:lnTo>
                <a:lnTo>
                  <a:pt x="4710787" y="6858000"/>
                </a:lnTo>
                <a:lnTo>
                  <a:pt x="4544484" y="6858000"/>
                </a:lnTo>
                <a:lnTo>
                  <a:pt x="3496422"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4" name="Freeform: Shape 73">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7873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4" name="Picture 3" descr="A group of people walking in a yard&#10;&#10;Description automatically generated with medium confidence">
            <a:extLst>
              <a:ext uri="{FF2B5EF4-FFF2-40B4-BE49-F238E27FC236}">
                <a16:creationId xmlns:a16="http://schemas.microsoft.com/office/drawing/2014/main" id="{EED05A38-CE41-5A7F-8030-53894A8F7218}"/>
              </a:ext>
            </a:extLst>
          </p:cNvPr>
          <p:cNvPicPr>
            <a:picLocks noChangeAspect="1"/>
          </p:cNvPicPr>
          <p:nvPr/>
        </p:nvPicPr>
        <p:blipFill rotWithShape="1">
          <a:blip r:embed="rId5">
            <a:extLst>
              <a:ext uri="{28A0092B-C50C-407E-A947-70E740481C1C}">
                <a14:useLocalDpi xmlns:a14="http://schemas.microsoft.com/office/drawing/2010/main" val="0"/>
              </a:ext>
            </a:extLst>
          </a:blip>
          <a:srcRect t="15965" r="-1" b="-1"/>
          <a:stretch/>
        </p:blipFill>
        <p:spPr>
          <a:xfrm>
            <a:off x="20" y="2294348"/>
            <a:ext cx="3604040" cy="2271489"/>
          </a:xfrm>
          <a:prstGeom prst="rect">
            <a:avLst/>
          </a:prstGeom>
        </p:spPr>
      </p:pic>
      <p:sp>
        <p:nvSpPr>
          <p:cNvPr id="3" name="Content Placeholder 2">
            <a:extLst>
              <a:ext uri="{FF2B5EF4-FFF2-40B4-BE49-F238E27FC236}">
                <a16:creationId xmlns:a16="http://schemas.microsoft.com/office/drawing/2014/main" id="{C55B9BAF-6BDB-2851-52D1-8C4D1B75B08F}"/>
              </a:ext>
            </a:extLst>
          </p:cNvPr>
          <p:cNvSpPr>
            <a:spLocks noGrp="1"/>
          </p:cNvSpPr>
          <p:nvPr>
            <p:ph idx="1"/>
          </p:nvPr>
        </p:nvSpPr>
        <p:spPr>
          <a:xfrm>
            <a:off x="7546694" y="1491839"/>
            <a:ext cx="4462264" cy="4247909"/>
          </a:xfrm>
        </p:spPr>
        <p:txBody>
          <a:bodyPr>
            <a:normAutofit/>
          </a:bodyPr>
          <a:lstStyle/>
          <a:p>
            <a:pPr marL="0" marR="0" lvl="0" indent="0"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en-US" sz="1600" b="1" i="0" u="none" strike="noStrike" kern="1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Brentwood Native Plant Garden Tour</a:t>
            </a:r>
          </a:p>
          <a:p>
            <a:pPr marR="0" lvl="0" defTabSz="914400" rtl="0" eaLnBrk="1" fontAlgn="auto" latinLnBrk="0" hangingPunct="1">
              <a:lnSpc>
                <a:spcPct val="130000"/>
              </a:lnSpc>
              <a:spcBef>
                <a:spcPts val="0"/>
              </a:spcBef>
              <a:spcAft>
                <a:spcPts val="0"/>
              </a:spcAft>
              <a:buClrTx/>
              <a:buSzTx/>
              <a:tabLst/>
              <a:defRPr/>
            </a:pPr>
            <a:r>
              <a:rPr lang="en-US" sz="1600" kern="100" spc="0" dirty="0">
                <a:solidFill>
                  <a:schemeClr val="tx1"/>
                </a:solidFill>
                <a:latin typeface="Arial" panose="020B0604020202020204" pitchFamily="34" charset="0"/>
                <a:ea typeface="Calibri" panose="020F0502020204030204" pitchFamily="34" charset="0"/>
                <a:cs typeface="Arial" panose="020B0604020202020204" pitchFamily="34" charset="0"/>
              </a:rPr>
              <a:t>Residents from Brentwood, Mt Rainier and Cottage City toured the park at </a:t>
            </a:r>
            <a:r>
              <a:rPr kumimoji="0" lang="en-US" sz="1600" b="0" i="0" u="none" strike="noStrike" kern="1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Upshur &amp; 34th Street and a few homeowner gardens and learned about:</a:t>
            </a:r>
          </a:p>
          <a:p>
            <a:pPr marL="285750" lvl="1" indent="-285750">
              <a:lnSpc>
                <a:spcPct val="130000"/>
              </a:lnSpc>
              <a:spcBef>
                <a:spcPts val="0"/>
              </a:spcBef>
              <a:buFont typeface="Arial" panose="020B0604020202020204" pitchFamily="34" charset="0"/>
              <a:buChar char="•"/>
              <a:defRPr/>
            </a:pPr>
            <a:endParaRPr kumimoji="0" lang="en-US" b="0" i="0" u="none" strike="noStrike" kern="1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endParaRPr>
          </a:p>
          <a:p>
            <a:pPr marL="285750" lvl="1" indent="-285750">
              <a:lnSpc>
                <a:spcPct val="130000"/>
              </a:lnSpc>
              <a:spcBef>
                <a:spcPts val="0"/>
              </a:spcBef>
              <a:buFont typeface="Arial" panose="020B0604020202020204" pitchFamily="34" charset="0"/>
              <a:buChar char="•"/>
              <a:defRPr/>
            </a:pPr>
            <a:r>
              <a:rPr lang="en-US" kern="100" spc="0" dirty="0">
                <a:solidFill>
                  <a:schemeClr val="tx1"/>
                </a:solidFill>
                <a:latin typeface="Arial" panose="020B0604020202020204" pitchFamily="34" charset="0"/>
                <a:ea typeface="Calibri" panose="020F0502020204030204" pitchFamily="34" charset="0"/>
                <a:cs typeface="Arial" panose="020B0604020202020204" pitchFamily="34" charset="0"/>
              </a:rPr>
              <a:t>T</a:t>
            </a:r>
            <a:r>
              <a:rPr kumimoji="0" lang="en-US" b="0" i="0" u="none" strike="noStrike" kern="1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urning a yard from grass to native garden</a:t>
            </a:r>
            <a:endParaRPr lang="en-US" kern="100" spc="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marL="285750" lvl="1" indent="-285750">
              <a:lnSpc>
                <a:spcPct val="130000"/>
              </a:lnSpc>
              <a:spcBef>
                <a:spcPts val="0"/>
              </a:spcBef>
              <a:buFont typeface="Arial" panose="020B0604020202020204" pitchFamily="34" charset="0"/>
              <a:buChar char="•"/>
              <a:defRPr/>
            </a:pPr>
            <a:r>
              <a:rPr lang="en-US" kern="100" spc="0" dirty="0">
                <a:solidFill>
                  <a:schemeClr val="tx1"/>
                </a:solidFill>
                <a:latin typeface="Arial" panose="020B0604020202020204" pitchFamily="34" charset="0"/>
                <a:ea typeface="Calibri" panose="020F0502020204030204" pitchFamily="34" charset="0"/>
                <a:cs typeface="Arial" panose="020B0604020202020204" pitchFamily="34" charset="0"/>
              </a:rPr>
              <a:t>B</a:t>
            </a:r>
            <a:r>
              <a:rPr kumimoji="0" lang="en-US" b="0" i="0" u="none" strike="noStrike" kern="100" cap="none" spc="0" normalizeH="0" baseline="0" noProof="0" dirty="0" err="1">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utterfly</a:t>
            </a:r>
            <a:r>
              <a:rPr kumimoji="0" lang="en-US" b="0" i="0" u="none" strike="noStrike" kern="1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 host plants</a:t>
            </a:r>
            <a:endParaRPr lang="en-US" kern="100" spc="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marL="285750" lvl="1" indent="-285750">
              <a:lnSpc>
                <a:spcPct val="130000"/>
              </a:lnSpc>
              <a:spcBef>
                <a:spcPts val="0"/>
              </a:spcBef>
              <a:buFont typeface="Arial" panose="020B0604020202020204" pitchFamily="34" charset="0"/>
              <a:buChar char="•"/>
              <a:defRPr/>
            </a:pPr>
            <a:r>
              <a:rPr lang="en-US" kern="100" spc="0" dirty="0">
                <a:solidFill>
                  <a:schemeClr val="tx1"/>
                </a:solidFill>
                <a:latin typeface="Arial" panose="020B0604020202020204" pitchFamily="34" charset="0"/>
                <a:ea typeface="Calibri" panose="020F0502020204030204" pitchFamily="34" charset="0"/>
                <a:cs typeface="Arial" panose="020B0604020202020204" pitchFamily="34" charset="0"/>
              </a:rPr>
              <a:t>W</a:t>
            </a:r>
            <a:r>
              <a:rPr kumimoji="0" lang="en-US" b="0" i="0" u="none" strike="noStrike" kern="1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hat’s that plant </a:t>
            </a:r>
            <a:r>
              <a:rPr kumimoji="0" lang="en-US" b="0" i="1" u="none" strike="noStrike" kern="1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really</a:t>
            </a:r>
            <a:r>
              <a:rPr kumimoji="0" lang="en-US" b="0" i="0" u="none" strike="noStrike" kern="1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 look like and do?</a:t>
            </a:r>
          </a:p>
        </p:txBody>
      </p:sp>
    </p:spTree>
    <p:extLst>
      <p:ext uri="{BB962C8B-B14F-4D97-AF65-F5344CB8AC3E}">
        <p14:creationId xmlns:p14="http://schemas.microsoft.com/office/powerpoint/2010/main" val="38945416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C9A59EB7-8ECD-F15B-25FF-5751FF58D841}"/>
              </a:ext>
            </a:extLst>
          </p:cNvPr>
          <p:cNvSpPr>
            <a:spLocks noGrp="1"/>
          </p:cNvSpPr>
          <p:nvPr>
            <p:ph type="title"/>
          </p:nvPr>
        </p:nvSpPr>
        <p:spPr>
          <a:xfrm>
            <a:off x="349409" y="204537"/>
            <a:ext cx="5368525" cy="564084"/>
          </a:xfrm>
        </p:spPr>
        <p:txBody>
          <a:bodyPr vert="horz" lIns="109728" tIns="109728" rIns="109728" bIns="91440" rtlCol="0" anchor="b">
            <a:normAutofit fontScale="90000"/>
          </a:bodyPr>
          <a:lstStyle/>
          <a:p>
            <a:r>
              <a:rPr lang="en-US" dirty="0">
                <a:latin typeface="Arial" panose="020B0604020202020204" pitchFamily="34" charset="0"/>
                <a:cs typeface="Arial" panose="020B0604020202020204" pitchFamily="34" charset="0"/>
              </a:rPr>
              <a:t>Events</a:t>
            </a:r>
          </a:p>
        </p:txBody>
      </p:sp>
      <p:sp>
        <p:nvSpPr>
          <p:cNvPr id="37" name="Freeform: Shape 36">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073906" y="0"/>
            <a:ext cx="5118093"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Freeform: Shape 38">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28605"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1" name="Freeform: Shape 40">
            <a:extLst>
              <a:ext uri="{FF2B5EF4-FFF2-40B4-BE49-F238E27FC236}">
                <a16:creationId xmlns:a16="http://schemas.microsoft.com/office/drawing/2014/main" id="{55C54A75-E44A-4147-B9D0-FF46CFD31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821429"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9" name="Picture 8" descr="A picture containing text, graphic design, poster, screenshot&#10;&#10;Description automatically generated">
            <a:extLst>
              <a:ext uri="{FF2B5EF4-FFF2-40B4-BE49-F238E27FC236}">
                <a16:creationId xmlns:a16="http://schemas.microsoft.com/office/drawing/2014/main" id="{0806E73E-D7A4-8776-36AC-57F93964BC9B}"/>
              </a:ext>
            </a:extLst>
          </p:cNvPr>
          <p:cNvPicPr>
            <a:picLocks noChangeAspect="1"/>
          </p:cNvPicPr>
          <p:nvPr/>
        </p:nvPicPr>
        <p:blipFill rotWithShape="1">
          <a:blip r:embed="rId2">
            <a:extLst>
              <a:ext uri="{28A0092B-C50C-407E-A947-70E740481C1C}">
                <a14:useLocalDpi xmlns:a14="http://schemas.microsoft.com/office/drawing/2010/main" val="0"/>
              </a:ext>
            </a:extLst>
          </a:blip>
          <a:srcRect t="22248" r="1" b="22736"/>
          <a:stretch/>
        </p:blipFill>
        <p:spPr>
          <a:xfrm>
            <a:off x="7293798" y="10"/>
            <a:ext cx="4898203" cy="3488426"/>
          </a:xfrm>
          <a:custGeom>
            <a:avLst/>
            <a:gdLst/>
            <a:ahLst/>
            <a:cxnLst/>
            <a:rect l="l" t="t" r="r" b="b"/>
            <a:pathLst>
              <a:path w="4898203" h="3470148">
                <a:moveTo>
                  <a:pt x="1619455" y="0"/>
                </a:moveTo>
                <a:lnTo>
                  <a:pt x="2712688" y="0"/>
                </a:lnTo>
                <a:lnTo>
                  <a:pt x="3492854" y="0"/>
                </a:lnTo>
                <a:lnTo>
                  <a:pt x="4540916" y="0"/>
                </a:lnTo>
                <a:lnTo>
                  <a:pt x="4707219" y="0"/>
                </a:lnTo>
                <a:lnTo>
                  <a:pt x="4898203" y="0"/>
                </a:lnTo>
                <a:lnTo>
                  <a:pt x="4898203" y="3470148"/>
                </a:lnTo>
                <a:lnTo>
                  <a:pt x="0" y="3470148"/>
                </a:lnTo>
                <a:lnTo>
                  <a:pt x="3126" y="3337395"/>
                </a:lnTo>
                <a:cubicBezTo>
                  <a:pt x="69921" y="1928213"/>
                  <a:pt x="634366" y="708413"/>
                  <a:pt x="1597331" y="14997"/>
                </a:cubicBezTo>
                <a:close/>
              </a:path>
            </a:pathLst>
          </a:custGeom>
        </p:spPr>
      </p:pic>
      <p:pic>
        <p:nvPicPr>
          <p:cNvPr id="6" name="Picture 5" descr="A poster for a green team tree committee&#10;&#10;Description automatically generated with low confidence">
            <a:extLst>
              <a:ext uri="{FF2B5EF4-FFF2-40B4-BE49-F238E27FC236}">
                <a16:creationId xmlns:a16="http://schemas.microsoft.com/office/drawing/2014/main" id="{76245CA5-0F02-960E-BAED-0DA67FDECB0C}"/>
              </a:ext>
            </a:extLst>
          </p:cNvPr>
          <p:cNvPicPr>
            <a:picLocks noChangeAspect="1"/>
          </p:cNvPicPr>
          <p:nvPr/>
        </p:nvPicPr>
        <p:blipFill rotWithShape="1">
          <a:blip r:embed="rId3">
            <a:extLst>
              <a:ext uri="{28A0092B-C50C-407E-A947-70E740481C1C}">
                <a14:useLocalDpi xmlns:a14="http://schemas.microsoft.com/office/drawing/2010/main" val="0"/>
              </a:ext>
            </a:extLst>
          </a:blip>
          <a:srcRect t="25083" r="-2" b="22533"/>
          <a:stretch/>
        </p:blipFill>
        <p:spPr>
          <a:xfrm>
            <a:off x="7290230" y="3534156"/>
            <a:ext cx="4901771" cy="3323844"/>
          </a:xfrm>
          <a:custGeom>
            <a:avLst/>
            <a:gdLst/>
            <a:ahLst/>
            <a:cxnLst/>
            <a:rect l="l" t="t" r="r" b="b"/>
            <a:pathLst>
              <a:path w="4901771" h="3305556">
                <a:moveTo>
                  <a:pt x="1630" y="0"/>
                </a:moveTo>
                <a:lnTo>
                  <a:pt x="4901771" y="0"/>
                </a:lnTo>
                <a:lnTo>
                  <a:pt x="4901771" y="3305556"/>
                </a:lnTo>
                <a:lnTo>
                  <a:pt x="4710787" y="3305556"/>
                </a:lnTo>
                <a:lnTo>
                  <a:pt x="4544484" y="3305556"/>
                </a:lnTo>
                <a:lnTo>
                  <a:pt x="3496422" y="3305556"/>
                </a:lnTo>
                <a:lnTo>
                  <a:pt x="2716256" y="3305556"/>
                </a:lnTo>
                <a:lnTo>
                  <a:pt x="2502754" y="3305556"/>
                </a:lnTo>
                <a:lnTo>
                  <a:pt x="2390998" y="3228155"/>
                </a:lnTo>
                <a:cubicBezTo>
                  <a:pt x="2217180" y="3100664"/>
                  <a:pt x="2046553" y="2962953"/>
                  <a:pt x="1874350" y="2822370"/>
                </a:cubicBezTo>
                <a:cubicBezTo>
                  <a:pt x="928725" y="2050395"/>
                  <a:pt x="0" y="1416687"/>
                  <a:pt x="0" y="69212"/>
                </a:cubicBezTo>
                <a:close/>
              </a:path>
            </a:pathLst>
          </a:custGeom>
        </p:spPr>
      </p:pic>
      <p:sp>
        <p:nvSpPr>
          <p:cNvPr id="5" name="TextBox 4">
            <a:extLst>
              <a:ext uri="{FF2B5EF4-FFF2-40B4-BE49-F238E27FC236}">
                <a16:creationId xmlns:a16="http://schemas.microsoft.com/office/drawing/2014/main" id="{0E1D88D3-A903-F352-69AA-89598EB321F7}"/>
              </a:ext>
            </a:extLst>
          </p:cNvPr>
          <p:cNvSpPr txBox="1"/>
          <p:nvPr/>
        </p:nvSpPr>
        <p:spPr>
          <a:xfrm>
            <a:off x="316395" y="893134"/>
            <a:ext cx="6312210" cy="5760329"/>
          </a:xfrm>
          <a:prstGeom prst="rect">
            <a:avLst/>
          </a:prstGeom>
        </p:spPr>
        <p:txBody>
          <a:bodyPr vert="horz" lIns="109728" tIns="109728" rIns="109728" bIns="91440" rtlCol="0">
            <a:normAutofit/>
          </a:bodyPr>
          <a:lstStyle/>
          <a:p>
            <a:pPr marR="0" lvl="0" indent="0" fontAlgn="auto">
              <a:lnSpc>
                <a:spcPct val="130000"/>
              </a:lnSpc>
              <a:spcAft>
                <a:spcPts val="0"/>
              </a:spcAft>
              <a:buClrTx/>
              <a:buSzTx/>
              <a:buFont typeface="Corbel" panose="020B0503020204020204" pitchFamily="34" charset="0"/>
              <a:buNone/>
              <a:tabLst/>
              <a:defRPr/>
            </a:pPr>
            <a:r>
              <a:rPr kumimoji="0" lang="en-US" sz="1600" b="1" i="0" u="none" strike="noStrike" cap="none" normalizeH="0" noProof="0" dirty="0">
                <a:ln>
                  <a:noFill/>
                </a:ln>
                <a:effectLst/>
                <a:uLnTx/>
                <a:uFillTx/>
                <a:latin typeface="Arial" panose="020B0604020202020204" pitchFamily="34" charset="0"/>
                <a:cs typeface="Arial" panose="020B0604020202020204" pitchFamily="34" charset="0"/>
              </a:rPr>
              <a:t>6/3 Brentwood Day</a:t>
            </a:r>
          </a:p>
          <a:p>
            <a:pPr marR="0" lvl="0" indent="0" fontAlgn="auto">
              <a:lnSpc>
                <a:spcPct val="130000"/>
              </a:lnSpc>
              <a:spcAft>
                <a:spcPts val="0"/>
              </a:spcAft>
              <a:buClrTx/>
              <a:buSzTx/>
              <a:buFont typeface="Corbel" panose="020B0503020204020204" pitchFamily="34" charset="0"/>
              <a:buNone/>
              <a:tabLst/>
              <a:defRPr/>
            </a:pPr>
            <a:r>
              <a:rPr kumimoji="0" lang="en-US" sz="1600" b="0" i="0" u="none" strike="noStrike" cap="none" normalizeH="0" noProof="0" dirty="0">
                <a:ln>
                  <a:noFill/>
                </a:ln>
                <a:effectLst/>
                <a:uLnTx/>
                <a:uFillTx/>
                <a:latin typeface="Arial" panose="020B0604020202020204" pitchFamily="34" charset="0"/>
                <a:cs typeface="Arial" panose="020B0604020202020204" pitchFamily="34" charset="0"/>
              </a:rPr>
              <a:t>The Sustainable Brentwood Green Team Tree Committee and Brentwood Native Plant Network table with plants from Chesapeake Natives, butterfly outdoor learning, activities for kids and information for families from NIH and Pollinator.org</a:t>
            </a:r>
          </a:p>
          <a:p>
            <a:pPr marR="0" lvl="0" indent="0" fontAlgn="auto">
              <a:lnSpc>
                <a:spcPct val="130000"/>
              </a:lnSpc>
              <a:spcAft>
                <a:spcPts val="0"/>
              </a:spcAft>
              <a:buClrTx/>
              <a:buSzTx/>
              <a:buFont typeface="Corbel" panose="020B0503020204020204" pitchFamily="34" charset="0"/>
              <a:buNone/>
              <a:tabLst/>
              <a:defRPr/>
            </a:pPr>
            <a:endParaRPr kumimoji="0" lang="en-US" sz="1600" b="0" i="0" u="none" strike="noStrike" cap="none" normalizeH="0" noProof="0" dirty="0">
              <a:ln>
                <a:noFill/>
              </a:ln>
              <a:effectLst/>
              <a:uLnTx/>
              <a:uFillTx/>
              <a:latin typeface="Arial" panose="020B0604020202020204" pitchFamily="34" charset="0"/>
              <a:cs typeface="Arial" panose="020B0604020202020204" pitchFamily="34" charset="0"/>
            </a:endParaRPr>
          </a:p>
          <a:p>
            <a:pPr marR="0" lvl="0" indent="0" fontAlgn="auto">
              <a:lnSpc>
                <a:spcPct val="130000"/>
              </a:lnSpc>
              <a:spcAft>
                <a:spcPts val="0"/>
              </a:spcAft>
              <a:buClrTx/>
              <a:buSzTx/>
              <a:buFont typeface="Corbel" panose="020B0503020204020204" pitchFamily="34" charset="0"/>
              <a:buNone/>
              <a:tabLst/>
              <a:defRPr/>
            </a:pPr>
            <a:endParaRPr kumimoji="0" lang="en-US" sz="1600" b="0" i="0" u="none" strike="noStrike" cap="none" normalizeH="0" noProof="0" dirty="0">
              <a:ln>
                <a:noFill/>
              </a:ln>
              <a:effectLst/>
              <a:uLnTx/>
              <a:uFillTx/>
              <a:latin typeface="Arial" panose="020B0604020202020204" pitchFamily="34" charset="0"/>
              <a:cs typeface="Arial" panose="020B0604020202020204" pitchFamily="34" charset="0"/>
            </a:endParaRPr>
          </a:p>
          <a:p>
            <a:pPr marR="0" lvl="0" indent="0" fontAlgn="auto">
              <a:lnSpc>
                <a:spcPct val="130000"/>
              </a:lnSpc>
              <a:spcAft>
                <a:spcPts val="0"/>
              </a:spcAft>
              <a:buClrTx/>
              <a:buSzTx/>
              <a:buFont typeface="Corbel" panose="020B0503020204020204" pitchFamily="34" charset="0"/>
              <a:buNone/>
              <a:tabLst/>
              <a:defRPr/>
            </a:pPr>
            <a:r>
              <a:rPr kumimoji="0" lang="en-US" sz="1600" b="1" i="0" u="none" strike="noStrike" cap="none" normalizeH="0" noProof="0" dirty="0">
                <a:ln>
                  <a:noFill/>
                </a:ln>
                <a:effectLst/>
                <a:uLnTx/>
                <a:uFillTx/>
                <a:latin typeface="Arial" panose="020B0604020202020204" pitchFamily="34" charset="0"/>
                <a:cs typeface="Arial" panose="020B0604020202020204" pitchFamily="34" charset="0"/>
              </a:rPr>
              <a:t>6/17 at 9AM Sustainable Brentwood Green Team Tree Committee community gathering</a:t>
            </a:r>
          </a:p>
          <a:p>
            <a:pPr marR="0" lvl="0" indent="0" fontAlgn="auto">
              <a:lnSpc>
                <a:spcPct val="130000"/>
              </a:lnSpc>
              <a:spcAft>
                <a:spcPts val="0"/>
              </a:spcAft>
              <a:buClrTx/>
              <a:buSzTx/>
              <a:buFont typeface="Corbel" panose="020B0503020204020204" pitchFamily="34" charset="0"/>
              <a:buNone/>
              <a:tabLst/>
              <a:defRPr/>
            </a:pPr>
            <a:r>
              <a:rPr kumimoji="0" lang="en-US" sz="1600" b="0" i="0" u="none" strike="noStrike" cap="none" normalizeH="0" noProof="0" dirty="0">
                <a:ln>
                  <a:noFill/>
                </a:ln>
                <a:effectLst/>
                <a:uLnTx/>
                <a:uFillTx/>
                <a:latin typeface="Arial" panose="020B0604020202020204" pitchFamily="34" charset="0"/>
                <a:cs typeface="Arial" panose="020B0604020202020204" pitchFamily="34" charset="0"/>
              </a:rPr>
              <a:t>Meet at Town Hall 4300 39th Place</a:t>
            </a:r>
          </a:p>
          <a:p>
            <a:pPr marR="0" lvl="0" indent="0" fontAlgn="auto">
              <a:lnSpc>
                <a:spcPct val="130000"/>
              </a:lnSpc>
              <a:spcAft>
                <a:spcPts val="0"/>
              </a:spcAft>
              <a:buClrTx/>
              <a:buSzTx/>
              <a:buFont typeface="Corbel" panose="020B0503020204020204" pitchFamily="34" charset="0"/>
              <a:buNone/>
              <a:tabLst/>
              <a:defRPr/>
            </a:pPr>
            <a:r>
              <a:rPr kumimoji="0" lang="en-US" sz="1600" b="0" i="0" u="none" strike="noStrike" cap="none" normalizeH="0" noProof="0" dirty="0">
                <a:ln>
                  <a:noFill/>
                </a:ln>
                <a:effectLst/>
                <a:uLnTx/>
                <a:uFillTx/>
                <a:latin typeface="Arial" panose="020B0604020202020204" pitchFamily="34" charset="0"/>
                <a:cs typeface="Arial" panose="020B0604020202020204" pitchFamily="34" charset="0"/>
              </a:rPr>
              <a:t>Family-friendly with snacks &amp; coffee</a:t>
            </a:r>
          </a:p>
          <a:p>
            <a:pPr marR="0" lvl="0" indent="-285750" fontAlgn="auto">
              <a:lnSpc>
                <a:spcPct val="130000"/>
              </a:lnSpc>
              <a:spcAft>
                <a:spcPts val="0"/>
              </a:spcAft>
              <a:buClrTx/>
              <a:buSzTx/>
              <a:buFont typeface="Corbel" panose="020B0503020204020204" pitchFamily="34" charset="0"/>
              <a:buChar char="-"/>
              <a:tabLst/>
              <a:defRPr/>
            </a:pPr>
            <a:r>
              <a:rPr kumimoji="0" lang="en-US" sz="1600" b="0" i="0" u="none" strike="noStrike" cap="none" normalizeH="0" noProof="0" dirty="0">
                <a:ln>
                  <a:noFill/>
                </a:ln>
                <a:effectLst/>
                <a:uLnTx/>
                <a:uFillTx/>
                <a:latin typeface="Arial" panose="020B0604020202020204" pitchFamily="34" charset="0"/>
                <a:cs typeface="Arial" panose="020B0604020202020204" pitchFamily="34" charset="0"/>
              </a:rPr>
              <a:t>Learn about our proud heritage of environmental action</a:t>
            </a:r>
          </a:p>
          <a:p>
            <a:pPr marR="0" lvl="0" indent="-285750" fontAlgn="auto">
              <a:lnSpc>
                <a:spcPct val="130000"/>
              </a:lnSpc>
              <a:spcAft>
                <a:spcPts val="0"/>
              </a:spcAft>
              <a:buClrTx/>
              <a:buSzTx/>
              <a:buFont typeface="Corbel" panose="020B0503020204020204" pitchFamily="34" charset="0"/>
              <a:buChar char="-"/>
              <a:tabLst/>
              <a:defRPr/>
            </a:pPr>
            <a:r>
              <a:rPr lang="en-US" sz="1600" dirty="0">
                <a:latin typeface="Arial" panose="020B0604020202020204" pitchFamily="34" charset="0"/>
                <a:cs typeface="Arial" panose="020B0604020202020204" pitchFamily="34" charset="0"/>
              </a:rPr>
              <a:t>Choose our future actions</a:t>
            </a:r>
          </a:p>
          <a:p>
            <a:pPr marR="0" lvl="0" fontAlgn="auto">
              <a:lnSpc>
                <a:spcPct val="130000"/>
              </a:lnSpc>
              <a:spcAft>
                <a:spcPts val="0"/>
              </a:spcAft>
              <a:buClrTx/>
              <a:buSzTx/>
              <a:buFont typeface="Corbel" panose="020B0503020204020204" pitchFamily="34" charset="0"/>
              <a:tabLst/>
              <a:defRPr/>
            </a:pPr>
            <a:endParaRPr lang="en-US" sz="1600" dirty="0">
              <a:latin typeface="Arial" panose="020B0604020202020204" pitchFamily="34" charset="0"/>
              <a:cs typeface="Arial" panose="020B0604020202020204" pitchFamily="34" charset="0"/>
            </a:endParaRPr>
          </a:p>
          <a:p>
            <a:pPr marR="0" lvl="0" fontAlgn="auto">
              <a:lnSpc>
                <a:spcPct val="130000"/>
              </a:lnSpc>
              <a:spcAft>
                <a:spcPts val="0"/>
              </a:spcAft>
              <a:buClrTx/>
              <a:buSzTx/>
              <a:buFont typeface="Corbel" panose="020B0503020204020204" pitchFamily="34" charset="0"/>
              <a:tabLst/>
              <a:defRPr/>
            </a:pPr>
            <a:r>
              <a:rPr lang="en-US" sz="1600" b="1" dirty="0">
                <a:latin typeface="Arial" panose="020B0604020202020204" pitchFamily="34" charset="0"/>
                <a:cs typeface="Arial" panose="020B0604020202020204" pitchFamily="34" charset="0"/>
              </a:rPr>
              <a:t>July &amp; August gatherings TBD for Sustainable Brentwood Green Team Tree Committee</a:t>
            </a:r>
          </a:p>
          <a:p>
            <a:pPr marR="0" lvl="0" fontAlgn="auto">
              <a:lnSpc>
                <a:spcPct val="130000"/>
              </a:lnSpc>
              <a:spcAft>
                <a:spcPts val="0"/>
              </a:spcAft>
              <a:buClrTx/>
              <a:buSzTx/>
              <a:buFont typeface="Corbel" panose="020B0503020204020204" pitchFamily="34" charset="0"/>
              <a:tabLst/>
              <a:defRPr/>
            </a:pPr>
            <a:r>
              <a:rPr lang="en-US" sz="1600" b="1" dirty="0">
                <a:solidFill>
                  <a:srgbClr val="0070C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cm3@brentwoodmd.gov</a:t>
            </a:r>
            <a:r>
              <a:rPr lang="en-US" sz="1600" b="1" dirty="0">
                <a:solidFill>
                  <a:srgbClr val="0070C0"/>
                </a:solidFill>
                <a:latin typeface="Arial" panose="020B0604020202020204" pitchFamily="34" charset="0"/>
                <a:cs typeface="Arial" panose="020B0604020202020204" pitchFamily="34" charset="0"/>
              </a:rPr>
              <a:t> </a:t>
            </a:r>
          </a:p>
          <a:p>
            <a:pPr marR="0" lvl="0" fontAlgn="auto">
              <a:lnSpc>
                <a:spcPct val="130000"/>
              </a:lnSpc>
              <a:spcAft>
                <a:spcPts val="0"/>
              </a:spcAft>
              <a:buClrTx/>
              <a:buSzTx/>
              <a:buFont typeface="Corbel" panose="020B0503020204020204" pitchFamily="34" charset="0"/>
              <a:tabLst/>
              <a:defRPr/>
            </a:pPr>
            <a:endParaRPr kumimoji="0" lang="en-US" sz="1600" i="0" u="none" strike="noStrike" cap="none" normalizeH="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35939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3D5FBB81-B61B-416A-8F5D-A8DDF62530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8" name="Freeform: Shape 47">
            <a:extLst>
              <a:ext uri="{FF2B5EF4-FFF2-40B4-BE49-F238E27FC236}">
                <a16:creationId xmlns:a16="http://schemas.microsoft.com/office/drawing/2014/main" id="{CD1F27BD-F51E-411C-9344-17CEAC38C0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15834" y="0"/>
            <a:ext cx="6076015" cy="6858000"/>
          </a:xfrm>
          <a:custGeom>
            <a:avLst/>
            <a:gdLst>
              <a:gd name="connsiteX0" fmla="*/ 4886429 w 6076015"/>
              <a:gd name="connsiteY0" fmla="*/ 0 h 6858000"/>
              <a:gd name="connsiteX1" fmla="*/ 0 w 6076015"/>
              <a:gd name="connsiteY1" fmla="*/ 0 h 6858000"/>
              <a:gd name="connsiteX2" fmla="*/ 0 w 6076015"/>
              <a:gd name="connsiteY2" fmla="*/ 6858000 h 6858000"/>
              <a:gd name="connsiteX3" fmla="*/ 4822874 w 6076015"/>
              <a:gd name="connsiteY3" fmla="*/ 6858000 h 6858000"/>
              <a:gd name="connsiteX4" fmla="*/ 4901813 w 6076015"/>
              <a:gd name="connsiteY4" fmla="*/ 6776023 h 6858000"/>
              <a:gd name="connsiteX5" fmla="*/ 6076015 w 6076015"/>
              <a:gd name="connsiteY5" fmla="*/ 4056238 h 6858000"/>
              <a:gd name="connsiteX6" fmla="*/ 5011843 w 6076015"/>
              <a:gd name="connsiteY6" fmla="*/ 1631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76015" h="6858000">
                <a:moveTo>
                  <a:pt x="4886429" y="0"/>
                </a:moveTo>
                <a:lnTo>
                  <a:pt x="0" y="0"/>
                </a:lnTo>
                <a:lnTo>
                  <a:pt x="0" y="6858000"/>
                </a:lnTo>
                <a:lnTo>
                  <a:pt x="4822874" y="6858000"/>
                </a:lnTo>
                <a:lnTo>
                  <a:pt x="4901813" y="6776023"/>
                </a:lnTo>
                <a:cubicBezTo>
                  <a:pt x="5557294" y="6070738"/>
                  <a:pt x="6076015" y="5313164"/>
                  <a:pt x="6076015" y="4056238"/>
                </a:cubicBezTo>
                <a:cubicBezTo>
                  <a:pt x="6076015" y="2511674"/>
                  <a:pt x="5699932" y="1123038"/>
                  <a:pt x="5011843" y="16317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0" name="Freeform: Shape 49">
            <a:extLst>
              <a:ext uri="{FF2B5EF4-FFF2-40B4-BE49-F238E27FC236}">
                <a16:creationId xmlns:a16="http://schemas.microsoft.com/office/drawing/2014/main" id="{041A5130-ACCA-4228-ACBF-A8E15AF049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9592" y="0"/>
            <a:ext cx="1255863" cy="6858000"/>
          </a:xfrm>
          <a:custGeom>
            <a:avLst/>
            <a:gdLst>
              <a:gd name="connsiteX0" fmla="*/ 336988 w 1255863"/>
              <a:gd name="connsiteY0" fmla="*/ 0 h 6858000"/>
              <a:gd name="connsiteX1" fmla="*/ 319322 w 1255863"/>
              <a:gd name="connsiteY1" fmla="*/ 0 h 6858000"/>
              <a:gd name="connsiteX2" fmla="*/ 446066 w 1255863"/>
              <a:gd name="connsiteY2" fmla="*/ 215025 h 6858000"/>
              <a:gd name="connsiteX3" fmla="*/ 1230686 w 1255863"/>
              <a:gd name="connsiteY3" fmla="*/ 4126866 h 6858000"/>
              <a:gd name="connsiteX4" fmla="*/ 293291 w 1255863"/>
              <a:gd name="connsiteY4" fmla="*/ 6535527 h 6858000"/>
              <a:gd name="connsiteX5" fmla="*/ 0 w 1255863"/>
              <a:gd name="connsiteY5" fmla="*/ 6858000 h 6858000"/>
              <a:gd name="connsiteX6" fmla="*/ 19225 w 1255863"/>
              <a:gd name="connsiteY6" fmla="*/ 6858000 h 6858000"/>
              <a:gd name="connsiteX7" fmla="*/ 311570 w 1255863"/>
              <a:gd name="connsiteY7" fmla="*/ 6536566 h 6858000"/>
              <a:gd name="connsiteX8" fmla="*/ 1248965 w 1255863"/>
              <a:gd name="connsiteY8" fmla="*/ 4127905 h 6858000"/>
              <a:gd name="connsiteX9" fmla="*/ 464345 w 1255863"/>
              <a:gd name="connsiteY9" fmla="*/ 21606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5863" h="6858000">
                <a:moveTo>
                  <a:pt x="336988" y="0"/>
                </a:moveTo>
                <a:lnTo>
                  <a:pt x="319322" y="0"/>
                </a:lnTo>
                <a:lnTo>
                  <a:pt x="446066" y="215025"/>
                </a:lnTo>
                <a:cubicBezTo>
                  <a:pt x="1009729" y="1236925"/>
                  <a:pt x="1285771" y="2619851"/>
                  <a:pt x="1230686" y="4126866"/>
                </a:cubicBezTo>
                <a:cubicBezTo>
                  <a:pt x="1190840" y="5216972"/>
                  <a:pt x="809006" y="5925974"/>
                  <a:pt x="293291" y="6535527"/>
                </a:cubicBezTo>
                <a:lnTo>
                  <a:pt x="0" y="6858000"/>
                </a:lnTo>
                <a:lnTo>
                  <a:pt x="19225" y="6858000"/>
                </a:lnTo>
                <a:lnTo>
                  <a:pt x="311570" y="6536566"/>
                </a:lnTo>
                <a:cubicBezTo>
                  <a:pt x="827286" y="5927014"/>
                  <a:pt x="1209119" y="5218011"/>
                  <a:pt x="1248965" y="4127905"/>
                </a:cubicBezTo>
                <a:cubicBezTo>
                  <a:pt x="1304050" y="2620891"/>
                  <a:pt x="1028009" y="1237965"/>
                  <a:pt x="464345" y="216065"/>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C9A59EB7-8ECD-F15B-25FF-5751FF58D841}"/>
              </a:ext>
            </a:extLst>
          </p:cNvPr>
          <p:cNvSpPr>
            <a:spLocks noGrp="1"/>
          </p:cNvSpPr>
          <p:nvPr>
            <p:ph type="title"/>
          </p:nvPr>
        </p:nvSpPr>
        <p:spPr>
          <a:xfrm>
            <a:off x="914400" y="442913"/>
            <a:ext cx="4914973" cy="575659"/>
          </a:xfrm>
        </p:spPr>
        <p:txBody>
          <a:bodyPr vert="horz" lIns="109728" tIns="109728" rIns="109728" bIns="91440" rtlCol="0" anchor="b">
            <a:normAutofit fontScale="90000"/>
          </a:bodyPr>
          <a:lstStyle/>
          <a:p>
            <a:r>
              <a:rPr lang="en-US" dirty="0">
                <a:latin typeface="Arial" panose="020B0604020202020204" pitchFamily="34" charset="0"/>
                <a:cs typeface="Arial" panose="020B0604020202020204" pitchFamily="34" charset="0"/>
              </a:rPr>
              <a:t>Activities</a:t>
            </a:r>
          </a:p>
        </p:txBody>
      </p:sp>
      <p:sp>
        <p:nvSpPr>
          <p:cNvPr id="52" name="Freeform: Shape 51">
            <a:extLst>
              <a:ext uri="{FF2B5EF4-FFF2-40B4-BE49-F238E27FC236}">
                <a16:creationId xmlns:a16="http://schemas.microsoft.com/office/drawing/2014/main" id="{36F5E9E8-A8DB-43E7-A844-ED53DF57F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885182" y="0"/>
            <a:ext cx="1286738" cy="6858000"/>
          </a:xfrm>
          <a:custGeom>
            <a:avLst/>
            <a:gdLst>
              <a:gd name="connsiteX0" fmla="*/ 97701 w 1286738"/>
              <a:gd name="connsiteY0" fmla="*/ 0 h 6858000"/>
              <a:gd name="connsiteX1" fmla="*/ 64021 w 1286738"/>
              <a:gd name="connsiteY1" fmla="*/ 0 h 6858000"/>
              <a:gd name="connsiteX2" fmla="*/ 181323 w 1286738"/>
              <a:gd name="connsiteY2" fmla="*/ 152009 h 6858000"/>
              <a:gd name="connsiteX3" fmla="*/ 1253058 w 1286738"/>
              <a:gd name="connsiteY3" fmla="*/ 4056972 h 6858000"/>
              <a:gd name="connsiteX4" fmla="*/ 70511 w 1286738"/>
              <a:gd name="connsiteY4" fmla="*/ 6785070 h 6858000"/>
              <a:gd name="connsiteX5" fmla="*/ 0 w 1286738"/>
              <a:gd name="connsiteY5" fmla="*/ 6858000 h 6858000"/>
              <a:gd name="connsiteX6" fmla="*/ 33680 w 1286738"/>
              <a:gd name="connsiteY6" fmla="*/ 6858000 h 6858000"/>
              <a:gd name="connsiteX7" fmla="*/ 104191 w 1286738"/>
              <a:gd name="connsiteY7" fmla="*/ 6785070 h 6858000"/>
              <a:gd name="connsiteX8" fmla="*/ 1286738 w 1286738"/>
              <a:gd name="connsiteY8" fmla="*/ 4056972 h 6858000"/>
              <a:gd name="connsiteX9" fmla="*/ 215003 w 1286738"/>
              <a:gd name="connsiteY9" fmla="*/ 15200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86738" h="6858000">
                <a:moveTo>
                  <a:pt x="97701" y="0"/>
                </a:moveTo>
                <a:lnTo>
                  <a:pt x="64021" y="0"/>
                </a:lnTo>
                <a:lnTo>
                  <a:pt x="181323" y="152009"/>
                </a:lnTo>
                <a:cubicBezTo>
                  <a:pt x="874303" y="1114805"/>
                  <a:pt x="1253058" y="2507685"/>
                  <a:pt x="1253058" y="4056972"/>
                </a:cubicBezTo>
                <a:cubicBezTo>
                  <a:pt x="1253058" y="5317740"/>
                  <a:pt x="730650" y="6077629"/>
                  <a:pt x="70511" y="6785070"/>
                </a:cubicBezTo>
                <a:lnTo>
                  <a:pt x="0" y="6858000"/>
                </a:lnTo>
                <a:lnTo>
                  <a:pt x="33680" y="6858000"/>
                </a:lnTo>
                <a:lnTo>
                  <a:pt x="104191" y="6785070"/>
                </a:lnTo>
                <a:cubicBezTo>
                  <a:pt x="764330" y="6077629"/>
                  <a:pt x="1286738" y="5317740"/>
                  <a:pt x="1286738" y="4056972"/>
                </a:cubicBezTo>
                <a:cubicBezTo>
                  <a:pt x="1286738" y="2507685"/>
                  <a:pt x="907983" y="1114805"/>
                  <a:pt x="215003" y="152009"/>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8" name="Picture 7" descr="A picture containing outdoor, plant, herb, shrub&#10;&#10;Description automatically generated">
            <a:extLst>
              <a:ext uri="{FF2B5EF4-FFF2-40B4-BE49-F238E27FC236}">
                <a16:creationId xmlns:a16="http://schemas.microsoft.com/office/drawing/2014/main" id="{3DBECD59-195F-2F2A-893C-8F922BF6A5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796960" y="619107"/>
            <a:ext cx="3074095" cy="2305571"/>
          </a:xfrm>
          <a:prstGeom prst="rect">
            <a:avLst/>
          </a:prstGeom>
        </p:spPr>
      </p:pic>
      <p:pic>
        <p:nvPicPr>
          <p:cNvPr id="15" name="Picture 14" descr="A solar panel next to a metal pole&#10;&#10;Description automatically generated with low confidence">
            <a:extLst>
              <a:ext uri="{FF2B5EF4-FFF2-40B4-BE49-F238E27FC236}">
                <a16:creationId xmlns:a16="http://schemas.microsoft.com/office/drawing/2014/main" id="{4B9B4F63-5E63-2B7A-EF8D-872D3D31B3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6053" y="3543785"/>
            <a:ext cx="2631049" cy="2867628"/>
          </a:xfrm>
          <a:prstGeom prst="rect">
            <a:avLst/>
          </a:prstGeom>
        </p:spPr>
      </p:pic>
      <p:pic>
        <p:nvPicPr>
          <p:cNvPr id="4" name="Picture 3" descr="A sign in a park&#10;&#10;Description automatically generated with medium confidence">
            <a:extLst>
              <a:ext uri="{FF2B5EF4-FFF2-40B4-BE49-F238E27FC236}">
                <a16:creationId xmlns:a16="http://schemas.microsoft.com/office/drawing/2014/main" id="{B08DD449-4C14-E4BB-C759-E2C29C2E16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3259" y="234846"/>
            <a:ext cx="2367451" cy="2552507"/>
          </a:xfrm>
          <a:prstGeom prst="rect">
            <a:avLst/>
          </a:prstGeom>
        </p:spPr>
      </p:pic>
      <p:pic>
        <p:nvPicPr>
          <p:cNvPr id="11" name="Picture 10" descr="A picture containing outdoor, grass, lake, water&#10;&#10;Description automatically generated">
            <a:extLst>
              <a:ext uri="{FF2B5EF4-FFF2-40B4-BE49-F238E27FC236}">
                <a16:creationId xmlns:a16="http://schemas.microsoft.com/office/drawing/2014/main" id="{A9EE90AE-5B49-5EC5-471E-BA71FEB55F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9583517" y="3533325"/>
            <a:ext cx="2542368" cy="1906776"/>
          </a:xfrm>
          <a:prstGeom prst="rect">
            <a:avLst/>
          </a:prstGeom>
        </p:spPr>
      </p:pic>
      <p:sp>
        <p:nvSpPr>
          <p:cNvPr id="5" name="TextBox 4">
            <a:extLst>
              <a:ext uri="{FF2B5EF4-FFF2-40B4-BE49-F238E27FC236}">
                <a16:creationId xmlns:a16="http://schemas.microsoft.com/office/drawing/2014/main" id="{0E1D88D3-A903-F352-69AA-89598EB321F7}"/>
              </a:ext>
            </a:extLst>
          </p:cNvPr>
          <p:cNvSpPr txBox="1"/>
          <p:nvPr/>
        </p:nvSpPr>
        <p:spPr>
          <a:xfrm>
            <a:off x="236058" y="1124897"/>
            <a:ext cx="6100947" cy="5446024"/>
          </a:xfrm>
          <a:prstGeom prst="rect">
            <a:avLst/>
          </a:prstGeom>
        </p:spPr>
        <p:txBody>
          <a:bodyPr vert="horz" lIns="109728" tIns="109728" rIns="109728" bIns="91440" rtlCol="0">
            <a:normAutofit/>
          </a:bodyPr>
          <a:lstStyle/>
          <a:p>
            <a:pPr marR="0" lvl="0" fontAlgn="auto">
              <a:lnSpc>
                <a:spcPct val="110000"/>
              </a:lnSpc>
              <a:spcAft>
                <a:spcPts val="0"/>
              </a:spcAft>
              <a:buClrTx/>
              <a:buSzTx/>
              <a:buFont typeface="Corbel" panose="020B0503020204020204" pitchFamily="34" charset="0"/>
              <a:tabLst/>
              <a:defRPr/>
            </a:pPr>
            <a:r>
              <a:rPr lang="en-US" b="1" dirty="0">
                <a:latin typeface="Arial" panose="020B0604020202020204" pitchFamily="34" charset="0"/>
                <a:cs typeface="Arial" panose="020B0604020202020204" pitchFamily="34" charset="0"/>
              </a:rPr>
              <a:t>7/1 MNCPPC funding year begins</a:t>
            </a:r>
          </a:p>
          <a:p>
            <a:pPr marR="0" lvl="0" fontAlgn="auto">
              <a:lnSpc>
                <a:spcPct val="110000"/>
              </a:lnSpc>
              <a:spcAft>
                <a:spcPts val="0"/>
              </a:spcAft>
              <a:buClrTx/>
              <a:buSzTx/>
              <a:buFont typeface="Corbel" panose="020B0503020204020204" pitchFamily="34" charset="0"/>
              <a:tabLst/>
              <a:defRPr/>
            </a:pPr>
            <a:r>
              <a:rPr lang="en-US" dirty="0">
                <a:latin typeface="Arial" panose="020B0604020202020204" pitchFamily="34" charset="0"/>
                <a:cs typeface="Arial" panose="020B0604020202020204" pitchFamily="34" charset="0"/>
              </a:rPr>
              <a:t>- Planning Assistance to Municipalities and Communities (PAMC) Program </a:t>
            </a:r>
          </a:p>
          <a:p>
            <a:pPr marR="0" lvl="0" fontAlgn="auto">
              <a:lnSpc>
                <a:spcPct val="110000"/>
              </a:lnSpc>
              <a:spcAft>
                <a:spcPts val="0"/>
              </a:spcAft>
              <a:buClrTx/>
              <a:buSzTx/>
              <a:buFont typeface="Corbel" panose="020B0503020204020204" pitchFamily="34" charset="0"/>
              <a:tabLst/>
              <a:defRPr/>
            </a:pPr>
            <a:endParaRPr lang="en-US" b="1" dirty="0">
              <a:latin typeface="Arial" panose="020B0604020202020204" pitchFamily="34" charset="0"/>
              <a:cs typeface="Arial" panose="020B0604020202020204" pitchFamily="34" charset="0"/>
            </a:endParaRPr>
          </a:p>
          <a:p>
            <a:pPr marR="0" lvl="0" fontAlgn="auto">
              <a:lnSpc>
                <a:spcPct val="110000"/>
              </a:lnSpc>
              <a:spcAft>
                <a:spcPts val="0"/>
              </a:spcAft>
              <a:buClrTx/>
              <a:buSzTx/>
              <a:buFont typeface="Corbel" panose="020B0503020204020204" pitchFamily="34" charset="0"/>
              <a:tabLst/>
              <a:defRPr/>
            </a:pPr>
            <a:r>
              <a:rPr lang="en-US" b="1" dirty="0">
                <a:latin typeface="Arial" panose="020B0604020202020204" pitchFamily="34" charset="0"/>
                <a:cs typeface="Arial" panose="020B0604020202020204" pitchFamily="34" charset="0"/>
              </a:rPr>
              <a:t>7/6 Pepco Sustainable Communities Grant Program Application</a:t>
            </a:r>
          </a:p>
          <a:p>
            <a:pPr marR="0" lvl="0" fontAlgn="auto">
              <a:lnSpc>
                <a:spcPct val="110000"/>
              </a:lnSpc>
              <a:spcAft>
                <a:spcPts val="0"/>
              </a:spcAft>
              <a:buClrTx/>
              <a:buSzTx/>
              <a:tabLst/>
              <a:defRPr/>
            </a:pPr>
            <a:r>
              <a:rPr lang="en-US" dirty="0">
                <a:latin typeface="Arial" panose="020B0604020202020204" pitchFamily="34" charset="0"/>
                <a:cs typeface="Arial" panose="020B0604020202020204" pitchFamily="34" charset="0"/>
              </a:rPr>
              <a:t>- Community Resiliency awards</a:t>
            </a:r>
            <a:endParaRPr kumimoji="0" lang="en-US" i="0" u="none" strike="noStrike" cap="none" normalizeH="0" noProof="0" dirty="0">
              <a:ln>
                <a:noFill/>
              </a:ln>
              <a:effectLst/>
              <a:uLnTx/>
              <a:uFillTx/>
              <a:latin typeface="Arial" panose="020B0604020202020204" pitchFamily="34" charset="0"/>
              <a:cs typeface="Arial" panose="020B0604020202020204" pitchFamily="34" charset="0"/>
            </a:endParaRPr>
          </a:p>
          <a:p>
            <a:pPr marR="0" lvl="0" fontAlgn="auto">
              <a:lnSpc>
                <a:spcPct val="110000"/>
              </a:lnSpc>
              <a:spcAft>
                <a:spcPts val="0"/>
              </a:spcAft>
              <a:buClrTx/>
              <a:buSzTx/>
              <a:buFont typeface="Corbel" panose="020B0503020204020204" pitchFamily="34" charset="0"/>
              <a:tabLst/>
              <a:defRPr/>
            </a:pPr>
            <a:endParaRPr lang="en-US" dirty="0">
              <a:latin typeface="Arial" panose="020B0604020202020204" pitchFamily="34" charset="0"/>
              <a:cs typeface="Arial" panose="020B0604020202020204" pitchFamily="34" charset="0"/>
            </a:endParaRPr>
          </a:p>
          <a:p>
            <a:pPr marR="0" lvl="0" fontAlgn="auto">
              <a:lnSpc>
                <a:spcPct val="110000"/>
              </a:lnSpc>
              <a:spcAft>
                <a:spcPts val="0"/>
              </a:spcAft>
              <a:buClrTx/>
              <a:buSzTx/>
              <a:buFont typeface="Corbel" panose="020B0503020204020204" pitchFamily="34" charset="0"/>
              <a:tabLst/>
              <a:defRPr/>
            </a:pPr>
            <a:r>
              <a:rPr kumimoji="0" lang="en-US" b="1" i="0" u="none" strike="noStrike" cap="none" normalizeH="0" noProof="0" dirty="0">
                <a:ln>
                  <a:noFill/>
                </a:ln>
                <a:effectLst/>
                <a:uLnTx/>
                <a:uFillTx/>
                <a:latin typeface="Arial" panose="020B0604020202020204" pitchFamily="34" charset="0"/>
                <a:cs typeface="Arial" panose="020B0604020202020204" pitchFamily="34" charset="0"/>
              </a:rPr>
              <a:t>Urban Tree Grant &amp; Blitz Project, Carole Barth</a:t>
            </a:r>
          </a:p>
          <a:p>
            <a:pPr marR="0" lvl="0" fontAlgn="auto">
              <a:lnSpc>
                <a:spcPct val="110000"/>
              </a:lnSpc>
              <a:spcAft>
                <a:spcPts val="0"/>
              </a:spcAft>
              <a:buClrTx/>
              <a:buSzTx/>
              <a:buFont typeface="Corbel" panose="020B0503020204020204" pitchFamily="34" charset="0"/>
              <a:tabLst/>
              <a:defRPr/>
            </a:pPr>
            <a:r>
              <a:rPr lang="en-US" dirty="0">
                <a:latin typeface="Arial" panose="020B0604020202020204" pitchFamily="34" charset="0"/>
                <a:cs typeface="Arial" panose="020B0604020202020204" pitchFamily="34" charset="0"/>
              </a:rPr>
              <a:t>Following up with PG County Department of the Environment</a:t>
            </a:r>
          </a:p>
          <a:p>
            <a:pPr marR="0" lvl="0" fontAlgn="auto">
              <a:lnSpc>
                <a:spcPct val="110000"/>
              </a:lnSpc>
              <a:spcAft>
                <a:spcPts val="0"/>
              </a:spcAft>
              <a:buClrTx/>
              <a:buSzTx/>
              <a:buFont typeface="Corbel" panose="020B0503020204020204" pitchFamily="34" charset="0"/>
              <a:tabLst/>
              <a:defRPr/>
            </a:pPr>
            <a:endParaRPr kumimoji="0" lang="en-US" i="0" u="none" strike="noStrike" cap="none" normalizeH="0" noProof="0" dirty="0">
              <a:ln>
                <a:noFill/>
              </a:ln>
              <a:effectLst/>
              <a:uLnTx/>
              <a:uFillTx/>
              <a:latin typeface="Arial" panose="020B0604020202020204" pitchFamily="34" charset="0"/>
              <a:cs typeface="Arial" panose="020B0604020202020204" pitchFamily="34" charset="0"/>
            </a:endParaRPr>
          </a:p>
          <a:p>
            <a:pPr marR="0" lvl="0" fontAlgn="auto">
              <a:lnSpc>
                <a:spcPct val="110000"/>
              </a:lnSpc>
              <a:spcAft>
                <a:spcPts val="0"/>
              </a:spcAft>
              <a:buClrTx/>
              <a:buSzTx/>
              <a:buFont typeface="Corbel" panose="020B0503020204020204" pitchFamily="34" charset="0"/>
              <a:tabLst/>
              <a:defRPr/>
            </a:pPr>
            <a:r>
              <a:rPr kumimoji="0" lang="en-US" b="1" i="0" u="none" strike="noStrike" cap="none" normalizeH="0" noProof="0" dirty="0">
                <a:ln>
                  <a:noFill/>
                </a:ln>
                <a:effectLst/>
                <a:uLnTx/>
                <a:uFillTx/>
                <a:latin typeface="Arial" panose="020B0604020202020204" pitchFamily="34" charset="0"/>
                <a:cs typeface="Arial" panose="020B0604020202020204" pitchFamily="34" charset="0"/>
              </a:rPr>
              <a:t>NW Branch of the Anacostia River (dis)coloration, Brad Metzger</a:t>
            </a:r>
          </a:p>
          <a:p>
            <a:pPr marR="0" lvl="0" fontAlgn="auto">
              <a:lnSpc>
                <a:spcPct val="110000"/>
              </a:lnSpc>
              <a:spcAft>
                <a:spcPts val="0"/>
              </a:spcAft>
              <a:buClrTx/>
              <a:buSzTx/>
              <a:buFont typeface="Corbel" panose="020B0503020204020204" pitchFamily="34" charset="0"/>
              <a:tabLst/>
              <a:defRPr/>
            </a:pPr>
            <a:r>
              <a:rPr kumimoji="0" lang="en-US" i="0" u="none" strike="noStrike" cap="none" normalizeH="0" noProof="0" dirty="0">
                <a:ln>
                  <a:noFill/>
                </a:ln>
                <a:effectLst/>
                <a:uLnTx/>
                <a:uFillTx/>
                <a:latin typeface="Arial" panose="020B0604020202020204" pitchFamily="34" charset="0"/>
                <a:cs typeface="Arial" panose="020B0604020202020204" pitchFamily="34" charset="0"/>
              </a:rPr>
              <a:t>Contacted Water and Science Administration, Maryland Department of the Environment</a:t>
            </a:r>
          </a:p>
        </p:txBody>
      </p:sp>
    </p:spTree>
    <p:extLst>
      <p:ext uri="{BB962C8B-B14F-4D97-AF65-F5344CB8AC3E}">
        <p14:creationId xmlns:p14="http://schemas.microsoft.com/office/powerpoint/2010/main" val="4060747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9B0F7D69-D93C-4C38-A23D-76E000D69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Shape 28">
            <a:extLst>
              <a:ext uri="{FF2B5EF4-FFF2-40B4-BE49-F238E27FC236}">
                <a16:creationId xmlns:a16="http://schemas.microsoft.com/office/drawing/2014/main" id="{8CD419D4-EA9D-42D9-BF62-B07F0B7B67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1" name="Freeform: Shape 30">
            <a:extLst>
              <a:ext uri="{FF2B5EF4-FFF2-40B4-BE49-F238E27FC236}">
                <a16:creationId xmlns:a16="http://schemas.microsoft.com/office/drawing/2014/main" id="{1C6FEC9B-9608-4181-A9E5-A1B80E720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3" name="Freeform: Shape 32">
            <a:extLst>
              <a:ext uri="{FF2B5EF4-FFF2-40B4-BE49-F238E27FC236}">
                <a16:creationId xmlns:a16="http://schemas.microsoft.com/office/drawing/2014/main" id="{AB1564ED-F26F-451D-97D6-A6EC3E83FD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35" name="Freeform: Shape 34">
            <a:extLst>
              <a:ext uri="{FF2B5EF4-FFF2-40B4-BE49-F238E27FC236}">
                <a16:creationId xmlns:a16="http://schemas.microsoft.com/office/drawing/2014/main" id="{0CA184B6-3482-4F43-87F0-BC765DCFD8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7" name="Freeform: Shape 36">
            <a:extLst>
              <a:ext uri="{FF2B5EF4-FFF2-40B4-BE49-F238E27FC236}">
                <a16:creationId xmlns:a16="http://schemas.microsoft.com/office/drawing/2014/main" id="{6C869923-8380-4244-9548-802C330638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9" name="Freeform: Shape 38">
            <a:extLst>
              <a:ext uri="{FF2B5EF4-FFF2-40B4-BE49-F238E27FC236}">
                <a16:creationId xmlns:a16="http://schemas.microsoft.com/office/drawing/2014/main" id="{C06255F2-BC67-4DDE-B34E-AC4BA21838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1" name="Freeform: Shape 40">
            <a:extLst>
              <a:ext uri="{FF2B5EF4-FFF2-40B4-BE49-F238E27FC236}">
                <a16:creationId xmlns:a16="http://schemas.microsoft.com/office/drawing/2014/main" id="{55169443-FCCD-4C0A-8C69-18CD3FA09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useBgFill="1">
        <p:nvSpPr>
          <p:cNvPr id="43" name="Rectangle 42">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3DA16D61-C7A4-73E1-63B1-05A01717FEFA}"/>
              </a:ext>
            </a:extLst>
          </p:cNvPr>
          <p:cNvSpPr>
            <a:spLocks noGrp="1"/>
          </p:cNvSpPr>
          <p:nvPr>
            <p:ph type="title"/>
          </p:nvPr>
        </p:nvSpPr>
        <p:spPr>
          <a:xfrm>
            <a:off x="1008896" y="1276820"/>
            <a:ext cx="5187108" cy="3066706"/>
          </a:xfrm>
        </p:spPr>
        <p:txBody>
          <a:bodyPr vert="horz" lIns="109728" tIns="109728" rIns="109728" bIns="91440" rtlCol="0" anchor="b">
            <a:normAutofit/>
          </a:bodyPr>
          <a:lstStyle/>
          <a:p>
            <a:pPr>
              <a:lnSpc>
                <a:spcPct val="110000"/>
              </a:lnSpc>
            </a:pPr>
            <a:r>
              <a:rPr lang="en-US" sz="4200" dirty="0">
                <a:solidFill>
                  <a:schemeClr val="tx1">
                    <a:lumMod val="85000"/>
                    <a:lumOff val="15000"/>
                  </a:schemeClr>
                </a:solidFill>
              </a:rPr>
              <a:t>Brentwood Public Safety Committee</a:t>
            </a:r>
          </a:p>
        </p:txBody>
      </p:sp>
      <p:sp>
        <p:nvSpPr>
          <p:cNvPr id="45" name="Freeform: Shape 44">
            <a:extLst>
              <a:ext uri="{FF2B5EF4-FFF2-40B4-BE49-F238E27FC236}">
                <a16:creationId xmlns:a16="http://schemas.microsoft.com/office/drawing/2014/main" id="{C7D887A3-61AD-4674-BC53-8DFA8CF7B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7" name="Freeform: Shape 46">
            <a:extLst>
              <a:ext uri="{FF2B5EF4-FFF2-40B4-BE49-F238E27FC236}">
                <a16:creationId xmlns:a16="http://schemas.microsoft.com/office/drawing/2014/main" id="{479F0FB3-8461-462D-84A2-53106FBF4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53480"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9" name="Freeform: Shape 48">
            <a:extLst>
              <a:ext uri="{FF2B5EF4-FFF2-40B4-BE49-F238E27FC236}">
                <a16:creationId xmlns:a16="http://schemas.microsoft.com/office/drawing/2014/main" id="{11E3C311-4E8A-45D9-97BF-07F5FD3469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58825"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Content Placeholder 4">
            <a:extLst>
              <a:ext uri="{FF2B5EF4-FFF2-40B4-BE49-F238E27FC236}">
                <a16:creationId xmlns:a16="http://schemas.microsoft.com/office/drawing/2014/main" id="{660D1E59-5440-46EA-9926-689F8CA93D8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859" r="4475"/>
          <a:stretch/>
        </p:blipFill>
        <p:spPr>
          <a:xfrm>
            <a:off x="7187979" y="10"/>
            <a:ext cx="5004021" cy="6857990"/>
          </a:xfrm>
          <a:custGeom>
            <a:avLst/>
            <a:gdLst/>
            <a:ahLst/>
            <a:cxnLst/>
            <a:rect l="l" t="t" r="r" b="b"/>
            <a:pathLst>
              <a:path w="4901771" h="6858000">
                <a:moveTo>
                  <a:pt x="1623023" y="0"/>
                </a:moveTo>
                <a:lnTo>
                  <a:pt x="2716256" y="0"/>
                </a:lnTo>
                <a:lnTo>
                  <a:pt x="3496422" y="0"/>
                </a:lnTo>
                <a:lnTo>
                  <a:pt x="4544484" y="0"/>
                </a:lnTo>
                <a:lnTo>
                  <a:pt x="4710787" y="0"/>
                </a:lnTo>
                <a:lnTo>
                  <a:pt x="4901771" y="0"/>
                </a:lnTo>
                <a:lnTo>
                  <a:pt x="4901771" y="6858000"/>
                </a:lnTo>
                <a:lnTo>
                  <a:pt x="4710787" y="6858000"/>
                </a:lnTo>
                <a:lnTo>
                  <a:pt x="4544484" y="6858000"/>
                </a:lnTo>
                <a:lnTo>
                  <a:pt x="3496422"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p:spPr>
      </p:pic>
    </p:spTree>
    <p:extLst>
      <p:ext uri="{BB962C8B-B14F-4D97-AF65-F5344CB8AC3E}">
        <p14:creationId xmlns:p14="http://schemas.microsoft.com/office/powerpoint/2010/main" val="25334333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DA9B8B07-8F81-49AC-8835-B96E502AE6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C9A59EB7-8ECD-F15B-25FF-5751FF58D841}"/>
              </a:ext>
            </a:extLst>
          </p:cNvPr>
          <p:cNvSpPr>
            <a:spLocks noGrp="1"/>
          </p:cNvSpPr>
          <p:nvPr>
            <p:ph type="title"/>
          </p:nvPr>
        </p:nvSpPr>
        <p:spPr>
          <a:xfrm>
            <a:off x="5878954" y="179492"/>
            <a:ext cx="5672580" cy="729054"/>
          </a:xfrm>
        </p:spPr>
        <p:txBody>
          <a:bodyPr vert="horz" lIns="109728" tIns="109728" rIns="109728" bIns="91440" rtlCol="0" anchor="b">
            <a:normAutofit fontScale="90000"/>
          </a:bodyPr>
          <a:lstStyle/>
          <a:p>
            <a:r>
              <a:rPr lang="en-US" dirty="0">
                <a:latin typeface="Arial" panose="020B0604020202020204" pitchFamily="34" charset="0"/>
                <a:cs typeface="Arial" panose="020B0604020202020204" pitchFamily="34" charset="0"/>
              </a:rPr>
              <a:t>Activities &amp; Events</a:t>
            </a:r>
          </a:p>
        </p:txBody>
      </p:sp>
      <p:sp>
        <p:nvSpPr>
          <p:cNvPr id="48" name="Freeform: Shape 47">
            <a:extLst>
              <a:ext uri="{FF2B5EF4-FFF2-40B4-BE49-F238E27FC236}">
                <a16:creationId xmlns:a16="http://schemas.microsoft.com/office/drawing/2014/main" id="{FFCE32A8-9023-4233-8069-BD496439E4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61367" y="4198146"/>
            <a:ext cx="2792336" cy="2659854"/>
          </a:xfrm>
          <a:custGeom>
            <a:avLst/>
            <a:gdLst>
              <a:gd name="connsiteX0" fmla="*/ 1597984 w 2792336"/>
              <a:gd name="connsiteY0" fmla="*/ 0 h 2659854"/>
              <a:gd name="connsiteX1" fmla="*/ 2100304 w 2792336"/>
              <a:gd name="connsiteY1" fmla="*/ 107774 h 2659854"/>
              <a:gd name="connsiteX2" fmla="*/ 2466663 w 2792336"/>
              <a:gd name="connsiteY2" fmla="*/ 398557 h 2659854"/>
              <a:gd name="connsiteX3" fmla="*/ 2792336 w 2792336"/>
              <a:gd name="connsiteY3" fmla="*/ 1428533 h 2659854"/>
              <a:gd name="connsiteX4" fmla="*/ 2647267 w 2792336"/>
              <a:gd name="connsiteY4" fmla="*/ 1850936 h 2659854"/>
              <a:gd name="connsiteX5" fmla="*/ 2217750 w 2792336"/>
              <a:gd name="connsiteY5" fmla="*/ 2244256 h 2659854"/>
              <a:gd name="connsiteX6" fmla="*/ 2123315 w 2792336"/>
              <a:gd name="connsiteY6" fmla="*/ 2319494 h 2659854"/>
              <a:gd name="connsiteX7" fmla="*/ 1642263 w 2792336"/>
              <a:gd name="connsiteY7" fmla="*/ 2638851 h 2659854"/>
              <a:gd name="connsiteX8" fmla="*/ 1581420 w 2792336"/>
              <a:gd name="connsiteY8" fmla="*/ 2659854 h 2659854"/>
              <a:gd name="connsiteX9" fmla="*/ 1036524 w 2792336"/>
              <a:gd name="connsiteY9" fmla="*/ 2659854 h 2659854"/>
              <a:gd name="connsiteX10" fmla="*/ 909297 w 2792336"/>
              <a:gd name="connsiteY10" fmla="*/ 2617352 h 2659854"/>
              <a:gd name="connsiteX11" fmla="*/ 325134 w 2792336"/>
              <a:gd name="connsiteY11" fmla="*/ 2082504 h 2659854"/>
              <a:gd name="connsiteX12" fmla="*/ 216197 w 2792336"/>
              <a:gd name="connsiteY12" fmla="*/ 1924942 h 2659854"/>
              <a:gd name="connsiteX13" fmla="*/ 0 w 2792336"/>
              <a:gd name="connsiteY13" fmla="*/ 1428533 h 2659854"/>
              <a:gd name="connsiteX14" fmla="*/ 130629 w 2792336"/>
              <a:gd name="connsiteY14" fmla="*/ 893920 h 2659854"/>
              <a:gd name="connsiteX15" fmla="*/ 490877 w 2792336"/>
              <a:gd name="connsiteY15" fmla="*/ 434543 h 2659854"/>
              <a:gd name="connsiteX16" fmla="*/ 1011713 w 2792336"/>
              <a:gd name="connsiteY16" fmla="*/ 115969 h 2659854"/>
              <a:gd name="connsiteX17" fmla="*/ 1597984 w 2792336"/>
              <a:gd name="connsiteY17" fmla="*/ 0 h 2659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92336" h="2659854">
                <a:moveTo>
                  <a:pt x="1597984" y="0"/>
                </a:moveTo>
                <a:cubicBezTo>
                  <a:pt x="1781583" y="0"/>
                  <a:pt x="1950561" y="36294"/>
                  <a:pt x="2100304" y="107774"/>
                </a:cubicBezTo>
                <a:cubicBezTo>
                  <a:pt x="2240641" y="174816"/>
                  <a:pt x="2363899" y="272668"/>
                  <a:pt x="2466663" y="398557"/>
                </a:cubicBezTo>
                <a:cubicBezTo>
                  <a:pt x="2676688" y="655943"/>
                  <a:pt x="2792336" y="1021718"/>
                  <a:pt x="2792336" y="1428533"/>
                </a:cubicBezTo>
                <a:cubicBezTo>
                  <a:pt x="2792336" y="1590840"/>
                  <a:pt x="2747575" y="1721104"/>
                  <a:pt x="2647267" y="1850936"/>
                </a:cubicBezTo>
                <a:cubicBezTo>
                  <a:pt x="2542344" y="1986747"/>
                  <a:pt x="2384692" y="2111835"/>
                  <a:pt x="2217750" y="2244256"/>
                </a:cubicBezTo>
                <a:cubicBezTo>
                  <a:pt x="2186951" y="2268658"/>
                  <a:pt x="2155132" y="2293922"/>
                  <a:pt x="2123315" y="2319494"/>
                </a:cubicBezTo>
                <a:cubicBezTo>
                  <a:pt x="1945311" y="2462529"/>
                  <a:pt x="1797361" y="2574778"/>
                  <a:pt x="1642263" y="2638851"/>
                </a:cubicBezTo>
                <a:lnTo>
                  <a:pt x="1581420" y="2659854"/>
                </a:lnTo>
                <a:lnTo>
                  <a:pt x="1036524" y="2659854"/>
                </a:lnTo>
                <a:lnTo>
                  <a:pt x="909297" y="2617352"/>
                </a:lnTo>
                <a:cubicBezTo>
                  <a:pt x="689311" y="2525449"/>
                  <a:pt x="503138" y="2352322"/>
                  <a:pt x="325134" y="2082504"/>
                </a:cubicBezTo>
                <a:cubicBezTo>
                  <a:pt x="287863" y="2025998"/>
                  <a:pt x="251430" y="1974608"/>
                  <a:pt x="216197" y="1924942"/>
                </a:cubicBezTo>
                <a:cubicBezTo>
                  <a:pt x="70168" y="1719008"/>
                  <a:pt x="0" y="1611913"/>
                  <a:pt x="0" y="1428533"/>
                </a:cubicBezTo>
                <a:cubicBezTo>
                  <a:pt x="0" y="1246447"/>
                  <a:pt x="43982" y="1066577"/>
                  <a:pt x="130629" y="893920"/>
                </a:cubicBezTo>
                <a:cubicBezTo>
                  <a:pt x="215418" y="725019"/>
                  <a:pt x="336638" y="570416"/>
                  <a:pt x="490877" y="434543"/>
                </a:cubicBezTo>
                <a:cubicBezTo>
                  <a:pt x="642478" y="300951"/>
                  <a:pt x="822541" y="190776"/>
                  <a:pt x="1011713" y="115969"/>
                </a:cubicBezTo>
                <a:cubicBezTo>
                  <a:pt x="1205978" y="39006"/>
                  <a:pt x="1403299" y="0"/>
                  <a:pt x="1597984" y="0"/>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0" name="Freeform: Shape 49">
            <a:extLst>
              <a:ext uri="{FF2B5EF4-FFF2-40B4-BE49-F238E27FC236}">
                <a16:creationId xmlns:a16="http://schemas.microsoft.com/office/drawing/2014/main" id="{A0F97ED8-8309-4F86-B4AF-B4CE4380A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0275" y="3985048"/>
            <a:ext cx="3193475" cy="2872953"/>
          </a:xfrm>
          <a:custGeom>
            <a:avLst/>
            <a:gdLst>
              <a:gd name="connsiteX0" fmla="*/ 1827545 w 3193475"/>
              <a:gd name="connsiteY0" fmla="*/ 0 h 2872953"/>
              <a:gd name="connsiteX1" fmla="*/ 2402028 w 3193475"/>
              <a:gd name="connsiteY1" fmla="*/ 124796 h 2872953"/>
              <a:gd name="connsiteX2" fmla="*/ 2821017 w 3193475"/>
              <a:gd name="connsiteY2" fmla="*/ 461508 h 2872953"/>
              <a:gd name="connsiteX3" fmla="*/ 3193475 w 3193475"/>
              <a:gd name="connsiteY3" fmla="*/ 1654162 h 2872953"/>
              <a:gd name="connsiteX4" fmla="*/ 3027565 w 3193475"/>
              <a:gd name="connsiteY4" fmla="*/ 2143282 h 2872953"/>
              <a:gd name="connsiteX5" fmla="*/ 2536346 w 3193475"/>
              <a:gd name="connsiteY5" fmla="*/ 2598725 h 2872953"/>
              <a:gd name="connsiteX6" fmla="*/ 2428344 w 3193475"/>
              <a:gd name="connsiteY6" fmla="*/ 2685847 h 2872953"/>
              <a:gd name="connsiteX7" fmla="*/ 2197829 w 3193475"/>
              <a:gd name="connsiteY7" fmla="*/ 2866199 h 2872953"/>
              <a:gd name="connsiteX8" fmla="*/ 2188094 w 3193475"/>
              <a:gd name="connsiteY8" fmla="*/ 2872953 h 2872953"/>
              <a:gd name="connsiteX9" fmla="*/ 777457 w 3193475"/>
              <a:gd name="connsiteY9" fmla="*/ 2872953 h 2872953"/>
              <a:gd name="connsiteX10" fmla="*/ 754702 w 3193475"/>
              <a:gd name="connsiteY10" fmla="*/ 2856756 h 2872953"/>
              <a:gd name="connsiteX11" fmla="*/ 371841 w 3193475"/>
              <a:gd name="connsiteY11" fmla="*/ 2411425 h 2872953"/>
              <a:gd name="connsiteX12" fmla="*/ 247255 w 3193475"/>
              <a:gd name="connsiteY12" fmla="*/ 2228976 h 2872953"/>
              <a:gd name="connsiteX13" fmla="*/ 0 w 3193475"/>
              <a:gd name="connsiteY13" fmla="*/ 1654162 h 2872953"/>
              <a:gd name="connsiteX14" fmla="*/ 149395 w 3193475"/>
              <a:gd name="connsiteY14" fmla="*/ 1035110 h 2872953"/>
              <a:gd name="connsiteX15" fmla="*/ 561394 w 3193475"/>
              <a:gd name="connsiteY15" fmla="*/ 503177 h 2872953"/>
              <a:gd name="connsiteX16" fmla="*/ 1157053 w 3193475"/>
              <a:gd name="connsiteY16" fmla="*/ 134285 h 2872953"/>
              <a:gd name="connsiteX17" fmla="*/ 1827545 w 3193475"/>
              <a:gd name="connsiteY17" fmla="*/ 0 h 2872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93475" h="2872953">
                <a:moveTo>
                  <a:pt x="1827545" y="0"/>
                </a:moveTo>
                <a:cubicBezTo>
                  <a:pt x="2037520" y="0"/>
                  <a:pt x="2230773" y="42027"/>
                  <a:pt x="2402028" y="124796"/>
                </a:cubicBezTo>
                <a:cubicBezTo>
                  <a:pt x="2562524" y="202427"/>
                  <a:pt x="2703490" y="315735"/>
                  <a:pt x="2821017" y="461508"/>
                </a:cubicBezTo>
                <a:cubicBezTo>
                  <a:pt x="3061214" y="759545"/>
                  <a:pt x="3193475" y="1183094"/>
                  <a:pt x="3193475" y="1654162"/>
                </a:cubicBezTo>
                <a:cubicBezTo>
                  <a:pt x="3193475" y="1842105"/>
                  <a:pt x="3142283" y="1992944"/>
                  <a:pt x="3027565" y="2143282"/>
                </a:cubicBezTo>
                <a:cubicBezTo>
                  <a:pt x="2907570" y="2300544"/>
                  <a:pt x="2727269" y="2445389"/>
                  <a:pt x="2536346" y="2598725"/>
                </a:cubicBezTo>
                <a:cubicBezTo>
                  <a:pt x="2501122" y="2626981"/>
                  <a:pt x="2464732" y="2656236"/>
                  <a:pt x="2428344" y="2685847"/>
                </a:cubicBezTo>
                <a:cubicBezTo>
                  <a:pt x="2346914" y="2752098"/>
                  <a:pt x="2270983" y="2812645"/>
                  <a:pt x="2197829" y="2866199"/>
                </a:cubicBezTo>
                <a:lnTo>
                  <a:pt x="2188094" y="2872953"/>
                </a:lnTo>
                <a:lnTo>
                  <a:pt x="777457" y="2872953"/>
                </a:lnTo>
                <a:lnTo>
                  <a:pt x="754702" y="2856756"/>
                </a:lnTo>
                <a:cubicBezTo>
                  <a:pt x="619495" y="2746040"/>
                  <a:pt x="493987" y="2598886"/>
                  <a:pt x="371841" y="2411425"/>
                </a:cubicBezTo>
                <a:cubicBezTo>
                  <a:pt x="329216" y="2345995"/>
                  <a:pt x="287550" y="2286487"/>
                  <a:pt x="247255" y="2228976"/>
                </a:cubicBezTo>
                <a:cubicBezTo>
                  <a:pt x="80248" y="1990517"/>
                  <a:pt x="0" y="1866507"/>
                  <a:pt x="0" y="1654162"/>
                </a:cubicBezTo>
                <a:cubicBezTo>
                  <a:pt x="0" y="1443317"/>
                  <a:pt x="50301" y="1235038"/>
                  <a:pt x="149395" y="1035110"/>
                </a:cubicBezTo>
                <a:cubicBezTo>
                  <a:pt x="246364" y="839532"/>
                  <a:pt x="384999" y="660510"/>
                  <a:pt x="561394" y="503177"/>
                </a:cubicBezTo>
                <a:cubicBezTo>
                  <a:pt x="734774" y="348485"/>
                  <a:pt x="940705" y="220908"/>
                  <a:pt x="1157053" y="134285"/>
                </a:cubicBezTo>
                <a:cubicBezTo>
                  <a:pt x="1379225" y="45167"/>
                  <a:pt x="1604893" y="0"/>
                  <a:pt x="1827545"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2" name="Freeform: Shape 51">
            <a:extLst>
              <a:ext uri="{FF2B5EF4-FFF2-40B4-BE49-F238E27FC236}">
                <a16:creationId xmlns:a16="http://schemas.microsoft.com/office/drawing/2014/main" id="{79579F2F-A4FB-4FC7-879A-E4EAAD7C82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73" y="-9274"/>
            <a:ext cx="4888754" cy="4754698"/>
          </a:xfrm>
          <a:custGeom>
            <a:avLst/>
            <a:gdLst>
              <a:gd name="connsiteX0" fmla="*/ 1882710 w 4888754"/>
              <a:gd name="connsiteY0" fmla="*/ 0 h 4754698"/>
              <a:gd name="connsiteX1" fmla="*/ 3440958 w 4888754"/>
              <a:gd name="connsiteY1" fmla="*/ 0 h 4754698"/>
              <a:gd name="connsiteX2" fmla="*/ 3621403 w 4888754"/>
              <a:gd name="connsiteY2" fmla="*/ 72249 h 4754698"/>
              <a:gd name="connsiteX3" fmla="*/ 4292333 w 4888754"/>
              <a:gd name="connsiteY3" fmla="*/ 597829 h 4754698"/>
              <a:gd name="connsiteX4" fmla="*/ 4888754 w 4888754"/>
              <a:gd name="connsiteY4" fmla="*/ 2459471 h 4754698"/>
              <a:gd name="connsiteX5" fmla="*/ 4623081 w 4888754"/>
              <a:gd name="connsiteY5" fmla="*/ 3222950 h 4754698"/>
              <a:gd name="connsiteX6" fmla="*/ 3836488 w 4888754"/>
              <a:gd name="connsiteY6" fmla="*/ 3933860 h 4754698"/>
              <a:gd name="connsiteX7" fmla="*/ 3663543 w 4888754"/>
              <a:gd name="connsiteY7" fmla="*/ 4069850 h 4754698"/>
              <a:gd name="connsiteX8" fmla="*/ 2242449 w 4888754"/>
              <a:gd name="connsiteY8" fmla="*/ 4754698 h 4754698"/>
              <a:gd name="connsiteX9" fmla="*/ 370446 w 4888754"/>
              <a:gd name="connsiteY9" fmla="*/ 3641499 h 4754698"/>
              <a:gd name="connsiteX10" fmla="*/ 170945 w 4888754"/>
              <a:gd name="connsiteY10" fmla="*/ 3356711 h 4754698"/>
              <a:gd name="connsiteX11" fmla="*/ 77151 w 4888754"/>
              <a:gd name="connsiteY11" fmla="*/ 3224886 h 4754698"/>
              <a:gd name="connsiteX12" fmla="*/ 0 w 4888754"/>
              <a:gd name="connsiteY12" fmla="*/ 3111593 h 4754698"/>
              <a:gd name="connsiteX13" fmla="*/ 0 w 4888754"/>
              <a:gd name="connsiteY13" fmla="*/ 1525442 h 4754698"/>
              <a:gd name="connsiteX14" fmla="*/ 14241 w 4888754"/>
              <a:gd name="connsiteY14" fmla="*/ 1493178 h 4754698"/>
              <a:gd name="connsiteX15" fmla="*/ 673980 w 4888754"/>
              <a:gd name="connsiteY15" fmla="*/ 662872 h 4754698"/>
              <a:gd name="connsiteX16" fmla="*/ 1627813 w 4888754"/>
              <a:gd name="connsiteY16" fmla="*/ 87060 h 4754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88754" h="4754698">
                <a:moveTo>
                  <a:pt x="1882710" y="0"/>
                </a:moveTo>
                <a:lnTo>
                  <a:pt x="3440958" y="0"/>
                </a:lnTo>
                <a:lnTo>
                  <a:pt x="3621403" y="72249"/>
                </a:lnTo>
                <a:cubicBezTo>
                  <a:pt x="3878407" y="193425"/>
                  <a:pt x="4104136" y="370289"/>
                  <a:pt x="4292333" y="597829"/>
                </a:cubicBezTo>
                <a:cubicBezTo>
                  <a:pt x="4676963" y="1063043"/>
                  <a:pt x="4888754" y="1724169"/>
                  <a:pt x="4888754" y="2459471"/>
                </a:cubicBezTo>
                <a:cubicBezTo>
                  <a:pt x="4888754" y="2752835"/>
                  <a:pt x="4806780" y="2988283"/>
                  <a:pt x="4623081" y="3222950"/>
                </a:cubicBezTo>
                <a:cubicBezTo>
                  <a:pt x="4430933" y="3468423"/>
                  <a:pt x="4142214" y="3694515"/>
                  <a:pt x="3836488" y="3933860"/>
                </a:cubicBezTo>
                <a:cubicBezTo>
                  <a:pt x="3780082" y="3977965"/>
                  <a:pt x="3721812" y="4023630"/>
                  <a:pt x="3663543" y="4069850"/>
                </a:cubicBezTo>
                <a:cubicBezTo>
                  <a:pt x="3141962" y="4483500"/>
                  <a:pt x="2761284" y="4754698"/>
                  <a:pt x="2242449" y="4754698"/>
                </a:cubicBezTo>
                <a:cubicBezTo>
                  <a:pt x="1451903" y="4754698"/>
                  <a:pt x="892027" y="4421796"/>
                  <a:pt x="370446" y="3641499"/>
                </a:cubicBezTo>
                <a:cubicBezTo>
                  <a:pt x="302191" y="3539368"/>
                  <a:pt x="235470" y="3446482"/>
                  <a:pt x="170945" y="3356711"/>
                </a:cubicBezTo>
                <a:cubicBezTo>
                  <a:pt x="137517" y="3310184"/>
                  <a:pt x="106259" y="3266449"/>
                  <a:pt x="77151" y="3224886"/>
                </a:cubicBezTo>
                <a:lnTo>
                  <a:pt x="0" y="3111593"/>
                </a:lnTo>
                <a:lnTo>
                  <a:pt x="0" y="1525442"/>
                </a:lnTo>
                <a:lnTo>
                  <a:pt x="14241" y="1493178"/>
                </a:lnTo>
                <a:cubicBezTo>
                  <a:pt x="169519" y="1187896"/>
                  <a:pt x="391516" y="908457"/>
                  <a:pt x="673980" y="662872"/>
                </a:cubicBezTo>
                <a:cubicBezTo>
                  <a:pt x="951614" y="421410"/>
                  <a:pt x="1281372" y="222271"/>
                  <a:pt x="1627813" y="87060"/>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4" name="Freeform: Shape 53">
            <a:extLst>
              <a:ext uri="{FF2B5EF4-FFF2-40B4-BE49-F238E27FC236}">
                <a16:creationId xmlns:a16="http://schemas.microsoft.com/office/drawing/2014/main" id="{519666C0-D5A3-44A4-B225-389ABCB92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5104070" cy="4929100"/>
          </a:xfrm>
          <a:custGeom>
            <a:avLst/>
            <a:gdLst>
              <a:gd name="connsiteX0" fmla="*/ 1377974 w 5104070"/>
              <a:gd name="connsiteY0" fmla="*/ 0 h 4929100"/>
              <a:gd name="connsiteX1" fmla="*/ 3932034 w 5104070"/>
              <a:gd name="connsiteY1" fmla="*/ 0 h 4929100"/>
              <a:gd name="connsiteX2" fmla="*/ 3937299 w 5104070"/>
              <a:gd name="connsiteY2" fmla="*/ 2843 h 4929100"/>
              <a:gd name="connsiteX3" fmla="*/ 4460064 w 5104070"/>
              <a:gd name="connsiteY3" fmla="*/ 459139 h 4929100"/>
              <a:gd name="connsiteX4" fmla="*/ 5104070 w 5104070"/>
              <a:gd name="connsiteY4" fmla="*/ 2460998 h 4929100"/>
              <a:gd name="connsiteX5" fmla="*/ 4817201 w 5104070"/>
              <a:gd name="connsiteY5" fmla="*/ 3281981 h 4929100"/>
              <a:gd name="connsiteX6" fmla="*/ 3967850 w 5104070"/>
              <a:gd name="connsiteY6" fmla="*/ 4046437 h 4929100"/>
              <a:gd name="connsiteX7" fmla="*/ 3781107 w 5104070"/>
              <a:gd name="connsiteY7" fmla="*/ 4192670 h 4929100"/>
              <a:gd name="connsiteX8" fmla="*/ 2246633 w 5104070"/>
              <a:gd name="connsiteY8" fmla="*/ 4929100 h 4929100"/>
              <a:gd name="connsiteX9" fmla="*/ 225276 w 5104070"/>
              <a:gd name="connsiteY9" fmla="*/ 3732056 h 4929100"/>
              <a:gd name="connsiteX10" fmla="*/ 9858 w 5104070"/>
              <a:gd name="connsiteY10" fmla="*/ 3425818 h 4929100"/>
              <a:gd name="connsiteX11" fmla="*/ 0 w 5104070"/>
              <a:gd name="connsiteY11" fmla="*/ 3412020 h 4929100"/>
              <a:gd name="connsiteX12" fmla="*/ 0 w 5104070"/>
              <a:gd name="connsiteY12" fmla="*/ 1153046 h 4929100"/>
              <a:gd name="connsiteX13" fmla="*/ 145339 w 5104070"/>
              <a:gd name="connsiteY13" fmla="*/ 951430 h 4929100"/>
              <a:gd name="connsiteX14" fmla="*/ 553026 w 5104070"/>
              <a:gd name="connsiteY14" fmla="*/ 529081 h 4929100"/>
              <a:gd name="connsiteX15" fmla="*/ 1306374 w 5104070"/>
              <a:gd name="connsiteY15" fmla="*/ 31471 h 492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04070" h="4929100">
                <a:moveTo>
                  <a:pt x="1377974" y="0"/>
                </a:moveTo>
                <a:lnTo>
                  <a:pt x="3932034" y="0"/>
                </a:lnTo>
                <a:lnTo>
                  <a:pt x="3937299" y="2843"/>
                </a:lnTo>
                <a:cubicBezTo>
                  <a:pt x="4132450" y="122773"/>
                  <a:pt x="4307655" y="275630"/>
                  <a:pt x="4460064" y="459139"/>
                </a:cubicBezTo>
                <a:cubicBezTo>
                  <a:pt x="4875381" y="959392"/>
                  <a:pt x="5104070" y="1670314"/>
                  <a:pt x="5104070" y="2460998"/>
                </a:cubicBezTo>
                <a:cubicBezTo>
                  <a:pt x="5104070" y="2776458"/>
                  <a:pt x="5015557" y="3029640"/>
                  <a:pt x="4817201" y="3281981"/>
                </a:cubicBezTo>
                <a:cubicBezTo>
                  <a:pt x="4609722" y="3545944"/>
                  <a:pt x="4297968" y="3789065"/>
                  <a:pt x="3967850" y="4046437"/>
                </a:cubicBezTo>
                <a:cubicBezTo>
                  <a:pt x="3906945" y="4093864"/>
                  <a:pt x="3844025" y="4142969"/>
                  <a:pt x="3781107" y="4192670"/>
                </a:cubicBezTo>
                <a:cubicBezTo>
                  <a:pt x="3217912" y="4637475"/>
                  <a:pt x="2806863" y="4929100"/>
                  <a:pt x="2246633" y="4929100"/>
                </a:cubicBezTo>
                <a:cubicBezTo>
                  <a:pt x="1393015" y="4929100"/>
                  <a:pt x="788471" y="4571125"/>
                  <a:pt x="225276" y="3732056"/>
                </a:cubicBezTo>
                <a:cubicBezTo>
                  <a:pt x="151575" y="3622232"/>
                  <a:pt x="79531" y="3522350"/>
                  <a:pt x="9858" y="3425818"/>
                </a:cubicBezTo>
                <a:lnTo>
                  <a:pt x="0" y="3412020"/>
                </a:lnTo>
                <a:lnTo>
                  <a:pt x="0" y="1153046"/>
                </a:lnTo>
                <a:lnTo>
                  <a:pt x="145339" y="951430"/>
                </a:lnTo>
                <a:cubicBezTo>
                  <a:pt x="264349" y="802264"/>
                  <a:pt x="400526" y="661122"/>
                  <a:pt x="553026" y="529081"/>
                </a:cubicBezTo>
                <a:cubicBezTo>
                  <a:pt x="777865" y="334344"/>
                  <a:pt x="1034363" y="165207"/>
                  <a:pt x="1306374" y="31471"/>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6" name="Picture 5">
            <a:extLst>
              <a:ext uri="{FF2B5EF4-FFF2-40B4-BE49-F238E27FC236}">
                <a16:creationId xmlns:a16="http://schemas.microsoft.com/office/drawing/2014/main" id="{76245CA5-0F02-960E-BAED-0DA67FDECB0C}"/>
              </a:ext>
            </a:extLst>
          </p:cNvPr>
          <p:cNvPicPr>
            <a:picLocks noChangeAspect="1"/>
          </p:cNvPicPr>
          <p:nvPr/>
        </p:nvPicPr>
        <p:blipFill rotWithShape="1">
          <a:blip r:embed="rId2">
            <a:extLst>
              <a:ext uri="{28A0092B-C50C-407E-A947-70E740481C1C}">
                <a14:useLocalDpi xmlns:a14="http://schemas.microsoft.com/office/drawing/2010/main" val="0"/>
              </a:ext>
            </a:extLst>
          </a:blip>
          <a:srcRect t="15939" r="1" b="13241"/>
          <a:stretch/>
        </p:blipFill>
        <p:spPr>
          <a:xfrm>
            <a:off x="106515" y="173407"/>
            <a:ext cx="4629257" cy="4371297"/>
          </a:xfrm>
          <a:custGeom>
            <a:avLst/>
            <a:gdLst/>
            <a:ahLst/>
            <a:cxnLst/>
            <a:rect l="l" t="t" r="r" b="b"/>
            <a:pathLst>
              <a:path w="4473682" h="4266789">
                <a:moveTo>
                  <a:pt x="2560175" y="0"/>
                </a:moveTo>
                <a:cubicBezTo>
                  <a:pt x="2854325" y="0"/>
                  <a:pt x="3125049" y="57389"/>
                  <a:pt x="3364958" y="170416"/>
                </a:cubicBezTo>
                <a:cubicBezTo>
                  <a:pt x="3589795" y="276424"/>
                  <a:pt x="3787271" y="431151"/>
                  <a:pt x="3951911" y="630212"/>
                </a:cubicBezTo>
                <a:cubicBezTo>
                  <a:pt x="4288400" y="1037198"/>
                  <a:pt x="4473682" y="1615574"/>
                  <a:pt x="4473682" y="2258843"/>
                </a:cubicBezTo>
                <a:cubicBezTo>
                  <a:pt x="4473682" y="2515488"/>
                  <a:pt x="4401969" y="2721466"/>
                  <a:pt x="4241263" y="2926761"/>
                </a:cubicBezTo>
                <a:cubicBezTo>
                  <a:pt x="4073163" y="3141510"/>
                  <a:pt x="3820582" y="3339304"/>
                  <a:pt x="3553122" y="3548691"/>
                </a:cubicBezTo>
                <a:cubicBezTo>
                  <a:pt x="3503777" y="3587276"/>
                  <a:pt x="3452799" y="3627225"/>
                  <a:pt x="3401823" y="3667660"/>
                </a:cubicBezTo>
                <a:cubicBezTo>
                  <a:pt x="2945526" y="4029535"/>
                  <a:pt x="2612496" y="4266789"/>
                  <a:pt x="2158600" y="4266789"/>
                </a:cubicBezTo>
                <a:cubicBezTo>
                  <a:pt x="1467002" y="4266789"/>
                  <a:pt x="977203" y="3975555"/>
                  <a:pt x="520906" y="3292923"/>
                </a:cubicBezTo>
                <a:cubicBezTo>
                  <a:pt x="461194" y="3203574"/>
                  <a:pt x="402824" y="3122315"/>
                  <a:pt x="346375" y="3043781"/>
                </a:cubicBezTo>
                <a:cubicBezTo>
                  <a:pt x="112418" y="2718152"/>
                  <a:pt x="0" y="2548810"/>
                  <a:pt x="0" y="2258843"/>
                </a:cubicBezTo>
                <a:cubicBezTo>
                  <a:pt x="0" y="1970923"/>
                  <a:pt x="70465" y="1686507"/>
                  <a:pt x="209284" y="1413494"/>
                </a:cubicBezTo>
                <a:cubicBezTo>
                  <a:pt x="345127" y="1146423"/>
                  <a:pt x="539338" y="901960"/>
                  <a:pt x="786447" y="687114"/>
                </a:cubicBezTo>
                <a:cubicBezTo>
                  <a:pt x="1029332" y="475874"/>
                  <a:pt x="1317816" y="301661"/>
                  <a:pt x="1620894" y="183373"/>
                </a:cubicBezTo>
                <a:cubicBezTo>
                  <a:pt x="1932132" y="61678"/>
                  <a:pt x="2248266" y="0"/>
                  <a:pt x="2560175" y="0"/>
                </a:cubicBezTo>
                <a:close/>
              </a:path>
            </a:pathLst>
          </a:custGeom>
        </p:spPr>
      </p:pic>
      <p:pic>
        <p:nvPicPr>
          <p:cNvPr id="9" name="Picture 8">
            <a:extLst>
              <a:ext uri="{FF2B5EF4-FFF2-40B4-BE49-F238E27FC236}">
                <a16:creationId xmlns:a16="http://schemas.microsoft.com/office/drawing/2014/main" id="{0806E73E-D7A4-8776-36AC-57F93964BC9B}"/>
              </a:ext>
            </a:extLst>
          </p:cNvPr>
          <p:cNvPicPr>
            <a:picLocks noChangeAspect="1"/>
          </p:cNvPicPr>
          <p:nvPr/>
        </p:nvPicPr>
        <p:blipFill rotWithShape="1">
          <a:blip r:embed="rId3">
            <a:extLst>
              <a:ext uri="{28A0092B-C50C-407E-A947-70E740481C1C}">
                <a14:useLocalDpi xmlns:a14="http://schemas.microsoft.com/office/drawing/2010/main" val="0"/>
              </a:ext>
            </a:extLst>
          </a:blip>
          <a:srcRect l="8566" r="13825" b="2"/>
          <a:stretch/>
        </p:blipFill>
        <p:spPr>
          <a:xfrm>
            <a:off x="3436119" y="4367017"/>
            <a:ext cx="2442835" cy="2360651"/>
          </a:xfrm>
          <a:custGeom>
            <a:avLst/>
            <a:gdLst/>
            <a:ahLst/>
            <a:cxnLst/>
            <a:rect l="l" t="t" r="r" b="b"/>
            <a:pathLst>
              <a:path w="2442835" h="2360651">
                <a:moveTo>
                  <a:pt x="1397973" y="0"/>
                </a:moveTo>
                <a:cubicBezTo>
                  <a:pt x="1558592" y="0"/>
                  <a:pt x="1706420" y="31752"/>
                  <a:pt x="1837422" y="94284"/>
                </a:cubicBezTo>
                <a:cubicBezTo>
                  <a:pt x="1960192" y="152935"/>
                  <a:pt x="2068023" y="238539"/>
                  <a:pt x="2157925" y="348672"/>
                </a:cubicBezTo>
                <a:cubicBezTo>
                  <a:pt x="2341663" y="573842"/>
                  <a:pt x="2442835" y="893836"/>
                  <a:pt x="2442835" y="1249731"/>
                </a:cubicBezTo>
                <a:cubicBezTo>
                  <a:pt x="2442835" y="1391724"/>
                  <a:pt x="2403676" y="1505683"/>
                  <a:pt x="2315923" y="1619265"/>
                </a:cubicBezTo>
                <a:cubicBezTo>
                  <a:pt x="2224133" y="1738077"/>
                  <a:pt x="2086213" y="1847509"/>
                  <a:pt x="1940168" y="1963355"/>
                </a:cubicBezTo>
                <a:cubicBezTo>
                  <a:pt x="1913222" y="1984702"/>
                  <a:pt x="1885386" y="2006805"/>
                  <a:pt x="1857551" y="2029176"/>
                </a:cubicBezTo>
                <a:cubicBezTo>
                  <a:pt x="1608393" y="2229387"/>
                  <a:pt x="1426542" y="2360651"/>
                  <a:pt x="1178694" y="2360651"/>
                </a:cubicBezTo>
                <a:cubicBezTo>
                  <a:pt x="801051" y="2360651"/>
                  <a:pt x="533598" y="2199522"/>
                  <a:pt x="284438" y="1821849"/>
                </a:cubicBezTo>
                <a:cubicBezTo>
                  <a:pt x="251833" y="1772416"/>
                  <a:pt x="219961" y="1727458"/>
                  <a:pt x="189137" y="1684008"/>
                </a:cubicBezTo>
                <a:cubicBezTo>
                  <a:pt x="61386" y="1503850"/>
                  <a:pt x="0" y="1410160"/>
                  <a:pt x="0" y="1249731"/>
                </a:cubicBezTo>
                <a:cubicBezTo>
                  <a:pt x="0" y="1090436"/>
                  <a:pt x="38477" y="933080"/>
                  <a:pt x="114279" y="782032"/>
                </a:cubicBezTo>
                <a:cubicBezTo>
                  <a:pt x="188455" y="634272"/>
                  <a:pt x="294503" y="499020"/>
                  <a:pt x="429436" y="380154"/>
                </a:cubicBezTo>
                <a:cubicBezTo>
                  <a:pt x="562062" y="263283"/>
                  <a:pt x="719588" y="166898"/>
                  <a:pt x="885082" y="101454"/>
                </a:cubicBezTo>
                <a:cubicBezTo>
                  <a:pt x="1055033" y="34124"/>
                  <a:pt x="1227656" y="0"/>
                  <a:pt x="1397973" y="0"/>
                </a:cubicBezTo>
                <a:close/>
              </a:path>
            </a:pathLst>
          </a:custGeom>
        </p:spPr>
      </p:pic>
      <p:sp>
        <p:nvSpPr>
          <p:cNvPr id="56" name="Freeform: Shape 55">
            <a:extLst>
              <a:ext uri="{FF2B5EF4-FFF2-40B4-BE49-F238E27FC236}">
                <a16:creationId xmlns:a16="http://schemas.microsoft.com/office/drawing/2014/main" id="{415E655C-898A-48D1-A2C9-53B3FCA9A6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9928" y="4094328"/>
            <a:ext cx="2982935" cy="2763672"/>
          </a:xfrm>
          <a:custGeom>
            <a:avLst/>
            <a:gdLst>
              <a:gd name="connsiteX0" fmla="*/ 1707059 w 2982935"/>
              <a:gd name="connsiteY0" fmla="*/ 0 h 2763672"/>
              <a:gd name="connsiteX1" fmla="*/ 2243667 w 2982935"/>
              <a:gd name="connsiteY1" fmla="*/ 117307 h 2763672"/>
              <a:gd name="connsiteX2" fmla="*/ 2635032 w 2982935"/>
              <a:gd name="connsiteY2" fmla="*/ 433812 h 2763672"/>
              <a:gd name="connsiteX3" fmla="*/ 2982935 w 2982935"/>
              <a:gd name="connsiteY3" fmla="*/ 1554893 h 2763672"/>
              <a:gd name="connsiteX4" fmla="*/ 2827963 w 2982935"/>
              <a:gd name="connsiteY4" fmla="*/ 2014661 h 2763672"/>
              <a:gd name="connsiteX5" fmla="*/ 2369129 w 2982935"/>
              <a:gd name="connsiteY5" fmla="*/ 2442771 h 2763672"/>
              <a:gd name="connsiteX6" fmla="*/ 2268247 w 2982935"/>
              <a:gd name="connsiteY6" fmla="*/ 2524664 h 2763672"/>
              <a:gd name="connsiteX7" fmla="*/ 2052930 w 2982935"/>
              <a:gd name="connsiteY7" fmla="*/ 2694193 h 2763672"/>
              <a:gd name="connsiteX8" fmla="*/ 1953421 w 2982935"/>
              <a:gd name="connsiteY8" fmla="*/ 2763672 h 2763672"/>
              <a:gd name="connsiteX9" fmla="*/ 814328 w 2982935"/>
              <a:gd name="connsiteY9" fmla="*/ 2763672 h 2763672"/>
              <a:gd name="connsiteX10" fmla="*/ 704946 w 2982935"/>
              <a:gd name="connsiteY10" fmla="*/ 2685317 h 2763672"/>
              <a:gd name="connsiteX11" fmla="*/ 347327 w 2982935"/>
              <a:gd name="connsiteY11" fmla="*/ 2266711 h 2763672"/>
              <a:gd name="connsiteX12" fmla="*/ 230954 w 2982935"/>
              <a:gd name="connsiteY12" fmla="*/ 2095212 h 2763672"/>
              <a:gd name="connsiteX13" fmla="*/ 0 w 2982935"/>
              <a:gd name="connsiteY13" fmla="*/ 1554893 h 2763672"/>
              <a:gd name="connsiteX14" fmla="*/ 139546 w 2982935"/>
              <a:gd name="connsiteY14" fmla="*/ 972991 h 2763672"/>
              <a:gd name="connsiteX15" fmla="*/ 524383 w 2982935"/>
              <a:gd name="connsiteY15" fmla="*/ 472981 h 2763672"/>
              <a:gd name="connsiteX16" fmla="*/ 1080770 w 2982935"/>
              <a:gd name="connsiteY16" fmla="*/ 126226 h 2763672"/>
              <a:gd name="connsiteX17" fmla="*/ 1707059 w 2982935"/>
              <a:gd name="connsiteY17" fmla="*/ 0 h 276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82935" h="2763672">
                <a:moveTo>
                  <a:pt x="1707059" y="0"/>
                </a:moveTo>
                <a:cubicBezTo>
                  <a:pt x="1903190" y="0"/>
                  <a:pt x="2083702" y="39504"/>
                  <a:pt x="2243667" y="117307"/>
                </a:cubicBezTo>
                <a:cubicBezTo>
                  <a:pt x="2393582" y="190279"/>
                  <a:pt x="2525254" y="296787"/>
                  <a:pt x="2635032" y="433812"/>
                </a:cubicBezTo>
                <a:cubicBezTo>
                  <a:pt x="2859393" y="713964"/>
                  <a:pt x="2982935" y="1112094"/>
                  <a:pt x="2982935" y="1554893"/>
                </a:cubicBezTo>
                <a:cubicBezTo>
                  <a:pt x="2982935" y="1731557"/>
                  <a:pt x="2935118" y="1873344"/>
                  <a:pt x="2827963" y="2014661"/>
                </a:cubicBezTo>
                <a:cubicBezTo>
                  <a:pt x="2715879" y="2162485"/>
                  <a:pt x="2547465" y="2298637"/>
                  <a:pt x="2369129" y="2442771"/>
                </a:cubicBezTo>
                <a:cubicBezTo>
                  <a:pt x="2336227" y="2469331"/>
                  <a:pt x="2302237" y="2496831"/>
                  <a:pt x="2268247" y="2524664"/>
                </a:cubicBezTo>
                <a:cubicBezTo>
                  <a:pt x="2192186" y="2586939"/>
                  <a:pt x="2121261" y="2643853"/>
                  <a:pt x="2052930" y="2694193"/>
                </a:cubicBezTo>
                <a:lnTo>
                  <a:pt x="1953421" y="2763672"/>
                </a:lnTo>
                <a:lnTo>
                  <a:pt x="814328" y="2763672"/>
                </a:lnTo>
                <a:lnTo>
                  <a:pt x="704946" y="2685317"/>
                </a:lnTo>
                <a:cubicBezTo>
                  <a:pt x="578653" y="2581245"/>
                  <a:pt x="461419" y="2442922"/>
                  <a:pt x="347327" y="2266711"/>
                </a:cubicBezTo>
                <a:cubicBezTo>
                  <a:pt x="307512" y="2205208"/>
                  <a:pt x="268593" y="2149271"/>
                  <a:pt x="230954" y="2095212"/>
                </a:cubicBezTo>
                <a:cubicBezTo>
                  <a:pt x="74958" y="1871063"/>
                  <a:pt x="0" y="1754495"/>
                  <a:pt x="0" y="1554893"/>
                </a:cubicBezTo>
                <a:cubicBezTo>
                  <a:pt x="0" y="1356701"/>
                  <a:pt x="46984" y="1160921"/>
                  <a:pt x="139546" y="972991"/>
                </a:cubicBezTo>
                <a:cubicBezTo>
                  <a:pt x="230122" y="789150"/>
                  <a:pt x="359617" y="620872"/>
                  <a:pt x="524383" y="472981"/>
                </a:cubicBezTo>
                <a:cubicBezTo>
                  <a:pt x="686332" y="327572"/>
                  <a:pt x="878686" y="207651"/>
                  <a:pt x="1080770" y="126226"/>
                </a:cubicBezTo>
                <a:cubicBezTo>
                  <a:pt x="1288295" y="42456"/>
                  <a:pt x="1499085" y="0"/>
                  <a:pt x="1707059"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TextBox 4">
            <a:extLst>
              <a:ext uri="{FF2B5EF4-FFF2-40B4-BE49-F238E27FC236}">
                <a16:creationId xmlns:a16="http://schemas.microsoft.com/office/drawing/2014/main" id="{0E1D88D3-A903-F352-69AA-89598EB321F7}"/>
              </a:ext>
            </a:extLst>
          </p:cNvPr>
          <p:cNvSpPr txBox="1"/>
          <p:nvPr/>
        </p:nvSpPr>
        <p:spPr>
          <a:xfrm>
            <a:off x="6228455" y="908546"/>
            <a:ext cx="5857030" cy="5040908"/>
          </a:xfrm>
          <a:prstGeom prst="rect">
            <a:avLst/>
          </a:prstGeom>
        </p:spPr>
        <p:txBody>
          <a:bodyPr vert="horz" lIns="109728" tIns="109728" rIns="109728" bIns="91440" rtlCol="0" anchor="t">
            <a:normAutofit/>
          </a:bodyPr>
          <a:lstStyle/>
          <a:p>
            <a:pPr marR="0" lvl="0" indent="0" fontAlgn="auto">
              <a:spcAft>
                <a:spcPts val="0"/>
              </a:spcAft>
              <a:buClrTx/>
              <a:buSzTx/>
              <a:buFont typeface="Corbel" panose="020B0503020204020204" pitchFamily="34" charset="0"/>
              <a:buNone/>
              <a:tabLst/>
              <a:defRPr/>
            </a:pPr>
            <a:r>
              <a:rPr kumimoji="0" lang="en-US" b="1" i="0" u="none" strike="noStrike" cap="none" normalizeH="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rPr>
              <a:t>7/6 at 10AM Public Safety Committee community gathering</a:t>
            </a:r>
          </a:p>
          <a:p>
            <a:pPr marR="0" lvl="0" indent="0" fontAlgn="auto">
              <a:spcAft>
                <a:spcPts val="0"/>
              </a:spcAft>
              <a:buClrTx/>
              <a:buSzTx/>
              <a:buFont typeface="Corbel" panose="020B0503020204020204" pitchFamily="34" charset="0"/>
              <a:buNone/>
              <a:tabLst/>
              <a:defRPr/>
            </a:pPr>
            <a:r>
              <a:rPr lang="en-US" u="sng" dirty="0">
                <a:solidFill>
                  <a:schemeClr val="tx1">
                    <a:lumMod val="75000"/>
                    <a:lumOff val="25000"/>
                  </a:schemeClr>
                </a:solidFill>
                <a:effectLst/>
                <a:latin typeface="Arial" panose="020B0604020202020204" pitchFamily="34" charset="0"/>
                <a:cs typeface="Arial" panose="020B0604020202020204" pitchFamily="34" charset="0"/>
                <a:hlinkClick r:id="rId4"/>
              </a:rPr>
              <a:t>Resolution 2017-03</a:t>
            </a:r>
            <a:r>
              <a:rPr lang="en-US" dirty="0">
                <a:solidFill>
                  <a:schemeClr val="tx1">
                    <a:lumMod val="75000"/>
                    <a:lumOff val="25000"/>
                  </a:schemeClr>
                </a:solidFill>
                <a:effectLst/>
                <a:latin typeface="Arial" panose="020B0604020202020204" pitchFamily="34" charset="0"/>
                <a:cs typeface="Arial" panose="020B0604020202020204" pitchFamily="34" charset="0"/>
              </a:rPr>
              <a:t>: Comprised of residents, businesses and community stakeholders to represent and advocate for the public safety needs and interests of the collective community in the Town of Brentwood and to advise the Chief of Police on matters related to community safety and welfare.</a:t>
            </a:r>
          </a:p>
          <a:p>
            <a:pPr marR="0" lvl="0" indent="0" fontAlgn="auto">
              <a:spcAft>
                <a:spcPts val="0"/>
              </a:spcAft>
              <a:buClrTx/>
              <a:buSzTx/>
              <a:buFont typeface="Corbel" panose="020B0503020204020204" pitchFamily="34" charset="0"/>
              <a:buNone/>
              <a:tabLst/>
              <a:defRPr/>
            </a:pPr>
            <a:r>
              <a:rPr kumimoji="0" lang="en-US" b="1" i="0" u="none" strike="noStrike" cap="none" normalizeH="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rPr>
              <a:t>2023 focus: </a:t>
            </a:r>
            <a:r>
              <a:rPr kumimoji="0" lang="en-US" b="0" i="0" u="none" strike="noStrike" cap="none" normalizeH="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rPr>
              <a:t>National Night Out with Back-to-School event (supplies drive and safety tips)</a:t>
            </a:r>
          </a:p>
          <a:p>
            <a:pPr marR="0" lvl="0" indent="0" fontAlgn="auto">
              <a:spcAft>
                <a:spcPts val="0"/>
              </a:spcAft>
              <a:buClrTx/>
              <a:buSzTx/>
              <a:buFont typeface="Corbel" panose="020B0503020204020204" pitchFamily="34" charset="0"/>
              <a:buNone/>
              <a:tabLst/>
              <a:defRPr/>
            </a:pPr>
            <a:endParaRPr kumimoji="0" lang="en-US" b="0" i="0" u="none" strike="noStrike" cap="none" normalizeH="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a:p>
            <a:pPr marR="0" lvl="0" indent="0" fontAlgn="auto">
              <a:spcAft>
                <a:spcPts val="0"/>
              </a:spcAft>
              <a:buClrTx/>
              <a:buSzTx/>
              <a:buFont typeface="Corbel" panose="020B0503020204020204" pitchFamily="34" charset="0"/>
              <a:buNone/>
              <a:tabLst/>
              <a:defRPr/>
            </a:pPr>
            <a:r>
              <a:rPr kumimoji="0" lang="en-US" b="1" i="0" u="none" strike="noStrike" cap="none" normalizeH="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rPr>
              <a:t>Preparing data for Safer Streets and Roads for All grant application</a:t>
            </a:r>
          </a:p>
          <a:p>
            <a:pPr marR="0" lvl="0" indent="0" fontAlgn="auto">
              <a:spcAft>
                <a:spcPts val="0"/>
              </a:spcAft>
              <a:buClrTx/>
              <a:buSzTx/>
              <a:buFont typeface="Corbel" panose="020B0503020204020204" pitchFamily="34" charset="0"/>
              <a:buNone/>
              <a:tabLst/>
              <a:defRPr/>
            </a:pPr>
            <a:endParaRPr lang="en-US" b="1" dirty="0">
              <a:solidFill>
                <a:schemeClr val="tx1">
                  <a:lumMod val="75000"/>
                  <a:lumOff val="25000"/>
                </a:schemeClr>
              </a:solidFill>
              <a:latin typeface="Arial" panose="020B0604020202020204" pitchFamily="34" charset="0"/>
              <a:cs typeface="Arial" panose="020B0604020202020204" pitchFamily="34" charset="0"/>
            </a:endParaRPr>
          </a:p>
          <a:p>
            <a:pPr marR="0" lvl="0" indent="0" fontAlgn="auto">
              <a:spcAft>
                <a:spcPts val="0"/>
              </a:spcAft>
              <a:buClrTx/>
              <a:buSzTx/>
              <a:buFont typeface="Corbel" panose="020B0503020204020204" pitchFamily="34" charset="0"/>
              <a:buNone/>
              <a:tabLst/>
              <a:defRPr/>
            </a:pPr>
            <a:r>
              <a:rPr kumimoji="0" lang="en-US" b="1" i="0" u="none" strike="noStrike" cap="none" normalizeH="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rPr>
              <a:t>Preparing for August 1st National Night Out and Back-to-School event with supplies drive and safety tips</a:t>
            </a:r>
            <a:endParaRPr kumimoji="0" lang="en-US" i="0" u="none" strike="noStrike" cap="none" normalizeH="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a:p>
            <a:pPr marR="0" lvl="0" fontAlgn="auto">
              <a:lnSpc>
                <a:spcPct val="130000"/>
              </a:lnSpc>
              <a:spcBef>
                <a:spcPts val="930"/>
              </a:spcBef>
              <a:spcAft>
                <a:spcPts val="0"/>
              </a:spcAft>
              <a:buClrTx/>
              <a:buSzTx/>
              <a:buFont typeface="Corbel" panose="020B0503020204020204" pitchFamily="34" charset="0"/>
              <a:tabLst/>
              <a:defRPr/>
            </a:pPr>
            <a:endParaRPr kumimoji="0" lang="en-US" sz="700" i="0" u="none" strike="noStrike" cap="none" spc="150" normalizeH="0" noProof="0" dirty="0">
              <a:ln>
                <a:noFill/>
              </a:ln>
              <a:solidFill>
                <a:schemeClr val="tx1">
                  <a:lumMod val="75000"/>
                  <a:lumOff val="25000"/>
                </a:schemeClr>
              </a:solidFill>
              <a:effectLst/>
              <a:uLnTx/>
              <a:uFillTx/>
            </a:endParaRPr>
          </a:p>
        </p:txBody>
      </p:sp>
    </p:spTree>
    <p:extLst>
      <p:ext uri="{BB962C8B-B14F-4D97-AF65-F5344CB8AC3E}">
        <p14:creationId xmlns:p14="http://schemas.microsoft.com/office/powerpoint/2010/main" val="2119948492"/>
      </p:ext>
    </p:extLst>
  </p:cSld>
  <p:clrMapOvr>
    <a:masterClrMapping/>
  </p:clrMapOvr>
</p:sld>
</file>

<file path=ppt/theme/theme1.xml><?xml version="1.0" encoding="utf-8"?>
<a:theme xmlns:a="http://schemas.openxmlformats.org/drawingml/2006/main" name="SketchLinesVTI">
  <a:themeElements>
    <a:clrScheme name="AnalogousFromLightSeedLeftStep">
      <a:dk1>
        <a:srgbClr val="000000"/>
      </a:dk1>
      <a:lt1>
        <a:srgbClr val="FFFFFF"/>
      </a:lt1>
      <a:dk2>
        <a:srgbClr val="1B2F2C"/>
      </a:dk2>
      <a:lt2>
        <a:srgbClr val="F0F0F3"/>
      </a:lt2>
      <a:accent1>
        <a:srgbClr val="A7A259"/>
      </a:accent1>
      <a:accent2>
        <a:srgbClr val="D99147"/>
      </a:accent2>
      <a:accent3>
        <a:srgbClr val="E38379"/>
      </a:accent3>
      <a:accent4>
        <a:srgbClr val="DD5C85"/>
      </a:accent4>
      <a:accent5>
        <a:srgbClr val="E379C8"/>
      </a:accent5>
      <a:accent6>
        <a:srgbClr val="C95CDD"/>
      </a:accent6>
      <a:hlink>
        <a:srgbClr val="6C71B0"/>
      </a:hlink>
      <a:folHlink>
        <a:srgbClr val="7F7F7F"/>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LinesVTI" id="{8C0B0F05-C8D0-4078-9615-83E590287484}" vid="{43A7BC57-C1E3-4EE6-BDBC-5422DD574AF2}"/>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8EB8A0323FD8443A8C7332D0827F77C" ma:contentTypeVersion="13" ma:contentTypeDescription="Create a new document." ma:contentTypeScope="" ma:versionID="1fdb2c7d21cf45f11236ffb733c30209">
  <xsd:schema xmlns:xsd="http://www.w3.org/2001/XMLSchema" xmlns:xs="http://www.w3.org/2001/XMLSchema" xmlns:p="http://schemas.microsoft.com/office/2006/metadata/properties" xmlns:ns2="d7ee7de4-0b39-4edd-80ce-e5ed96b33211" xmlns:ns3="ab0d117c-f362-42f4-a94d-64c388fb7c32" targetNamespace="http://schemas.microsoft.com/office/2006/metadata/properties" ma:root="true" ma:fieldsID="ebe3b6baaefe86a3bf73aaf36a5a58fd" ns2:_="" ns3:_="">
    <xsd:import namespace="d7ee7de4-0b39-4edd-80ce-e5ed96b33211"/>
    <xsd:import namespace="ab0d117c-f362-42f4-a94d-64c388fb7c3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DEPT" minOccurs="0"/>
                <xsd:element ref="ns2:MediaServiceAutoTags" minOccurs="0"/>
                <xsd:element ref="ns2:MediaServiceOCR" minOccurs="0"/>
                <xsd:element ref="ns2:MediaServiceGenerationTime" minOccurs="0"/>
                <xsd:element ref="ns2:MediaServiceEventHashCode" minOccurs="0"/>
                <xsd:element ref="ns2:Order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ee7de4-0b39-4edd-80ce-e5ed96b3321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DEPT" ma:index="14" nillable="true" ma:displayName="DEPT" ma:list="UserInfo" ma:SharePointGroup="0" ma:internalName="DEPT"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Order0" ma:index="19" nillable="true" ma:displayName="Order" ma:format="Dropdown" ma:internalName="Order0" ma:percentage="FALS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ab0d117c-f362-42f4-a94d-64c388fb7c3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Order0 xmlns="d7ee7de4-0b39-4edd-80ce-e5ed96b33211" xsi:nil="true"/>
    <DEPT xmlns="d7ee7de4-0b39-4edd-80ce-e5ed96b33211">
      <UserInfo>
        <DisplayName/>
        <AccountId xsi:nil="true"/>
        <AccountType/>
      </UserInfo>
    </DEPT>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EE39380-D808-459F-9E28-0403C26BD0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ee7de4-0b39-4edd-80ce-e5ed96b33211"/>
    <ds:schemaRef ds:uri="ab0d117c-f362-42f4-a94d-64c388fb7c3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1D263F9-A852-463F-8FE1-306C7AB4F4BA}">
  <ds:schemaRefs>
    <ds:schemaRef ds:uri="http://schemas.microsoft.com/office/2006/metadata/properties"/>
    <ds:schemaRef ds:uri="http://schemas.microsoft.com/office/infopath/2007/PartnerControls"/>
    <ds:schemaRef ds:uri="d7ee7de4-0b39-4edd-80ce-e5ed96b33211"/>
  </ds:schemaRefs>
</ds:datastoreItem>
</file>

<file path=customXml/itemProps3.xml><?xml version="1.0" encoding="utf-8"?>
<ds:datastoreItem xmlns:ds="http://schemas.openxmlformats.org/officeDocument/2006/customXml" ds:itemID="{90465CE3-33E5-4B33-A2B1-45776474499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1570</TotalTime>
  <Words>495</Words>
  <Application>Microsoft Office PowerPoint</Application>
  <PresentationFormat>Widescreen</PresentationFormat>
  <Paragraphs>61</Paragraphs>
  <Slides>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Meiryo</vt:lpstr>
      <vt:lpstr>Arial</vt:lpstr>
      <vt:lpstr>Corbel</vt:lpstr>
      <vt:lpstr>SketchLinesVTI</vt:lpstr>
      <vt:lpstr>Town of Brentwood Council Update</vt:lpstr>
      <vt:lpstr>Councilmember activities</vt:lpstr>
      <vt:lpstr>Sustainable Brentwood Green Team Tree Committee </vt:lpstr>
      <vt:lpstr>PowerPoint Presentation</vt:lpstr>
      <vt:lpstr>Events</vt:lpstr>
      <vt:lpstr>Activities</vt:lpstr>
      <vt:lpstr>Brentwood Public Safety Committee</vt:lpstr>
      <vt:lpstr>Activities &amp; Events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Town of Brentwood Council Update</dc:title>
  <dc:creator>Lauren Rauk</dc:creator>
  <cp:lastModifiedBy>Lauren Rauk</cp:lastModifiedBy>
  <cp:revision>9</cp:revision>
  <dcterms:created xsi:type="dcterms:W3CDTF">2023-06-01T17:07:12Z</dcterms:created>
  <dcterms:modified xsi:type="dcterms:W3CDTF">2023-06-14T22:33:57Z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0x010100D8EB8A0323FD8443A8C7332D0827F77C</vt:lpwstr>
  </property>
</Properties>
</file>